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1" r:id="rId5"/>
    <p:sldId id="262" r:id="rId6"/>
    <p:sldId id="263" r:id="rId7"/>
    <p:sldId id="264" r:id="rId8"/>
    <p:sldId id="265" r:id="rId9"/>
    <p:sldId id="266" r:id="rId10"/>
    <p:sldId id="268" r:id="rId11"/>
    <p:sldId id="269" r:id="rId12"/>
    <p:sldId id="270" r:id="rId13"/>
    <p:sldId id="273" r:id="rId14"/>
    <p:sldId id="274" r:id="rId15"/>
    <p:sldId id="275" r:id="rId16"/>
    <p:sldId id="276" r:id="rId17"/>
    <p:sldId id="277" r:id="rId18"/>
    <p:sldId id="278" r:id="rId19"/>
    <p:sldId id="282" r:id="rId20"/>
    <p:sldId id="283" r:id="rId21"/>
    <p:sldId id="284" r:id="rId22"/>
    <p:sldId id="298" r:id="rId23"/>
    <p:sldId id="299" r:id="rId24"/>
    <p:sldId id="300" r:id="rId25"/>
    <p:sldId id="301" r:id="rId26"/>
    <p:sldId id="302" r:id="rId27"/>
    <p:sldId id="303" r:id="rId28"/>
    <p:sldId id="304" r:id="rId29"/>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Помір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5" autoAdjust="0"/>
    <p:restoredTop sz="94660"/>
  </p:normalViewPr>
  <p:slideViewPr>
    <p:cSldViewPr snapToGrid="0">
      <p:cViewPr varScale="1">
        <p:scale>
          <a:sx n="72" d="100"/>
          <a:sy n="72" d="100"/>
        </p:scale>
        <p:origin x="43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163C02-8376-447D-8595-B29165033129}" type="doc">
      <dgm:prSet loTypeId="urn:microsoft.com/office/officeart/2008/layout/LinedList" loCatId="list" qsTypeId="urn:microsoft.com/office/officeart/2005/8/quickstyle/simple1" qsCatId="simple" csTypeId="urn:microsoft.com/office/officeart/2005/8/colors/accent2_2" csCatId="accent2" phldr="1"/>
      <dgm:spPr/>
      <dgm:t>
        <a:bodyPr/>
        <a:lstStyle/>
        <a:p>
          <a:endParaRPr lang="en-US"/>
        </a:p>
      </dgm:t>
    </dgm:pt>
    <dgm:pt modelId="{E0C447ED-C76B-4536-9F66-A7EFFF2A68B6}">
      <dgm:prSet/>
      <dgm:spPr/>
      <dgm:t>
        <a:bodyPr/>
        <a:lstStyle/>
        <a:p>
          <a:r>
            <a:rPr lang="uk-UA"/>
            <a:t>Наріжний камінь наукового знання</a:t>
          </a:r>
          <a:endParaRPr lang="en-US"/>
        </a:p>
      </dgm:t>
    </dgm:pt>
    <dgm:pt modelId="{9E953EE9-544B-4829-A395-4FFE758FF981}" type="parTrans" cxnId="{3B009A42-F869-4C67-89D6-F74CFB5DBF3C}">
      <dgm:prSet/>
      <dgm:spPr/>
      <dgm:t>
        <a:bodyPr/>
        <a:lstStyle/>
        <a:p>
          <a:endParaRPr lang="en-US"/>
        </a:p>
      </dgm:t>
    </dgm:pt>
    <dgm:pt modelId="{9276B1A8-D39F-4289-B549-1C5390EFFADA}" type="sibTrans" cxnId="{3B009A42-F869-4C67-89D6-F74CFB5DBF3C}">
      <dgm:prSet/>
      <dgm:spPr/>
      <dgm:t>
        <a:bodyPr/>
        <a:lstStyle/>
        <a:p>
          <a:endParaRPr lang="en-US"/>
        </a:p>
      </dgm:t>
    </dgm:pt>
    <dgm:pt modelId="{0D3D9211-9528-4C70-B46C-C45E84CD8DAF}">
      <dgm:prSet/>
      <dgm:spPr/>
      <dgm:t>
        <a:bodyPr/>
        <a:lstStyle/>
        <a:p>
          <a:r>
            <a:rPr lang="uk-UA"/>
            <a:t>Пояснюють навколишній світ</a:t>
          </a:r>
          <a:endParaRPr lang="en-US"/>
        </a:p>
      </dgm:t>
    </dgm:pt>
    <dgm:pt modelId="{BFE14FDE-EAFF-4C36-8963-AB35A53D00B6}" type="parTrans" cxnId="{72DEE52A-76A0-44E6-9438-4986908B7C7F}">
      <dgm:prSet/>
      <dgm:spPr/>
      <dgm:t>
        <a:bodyPr/>
        <a:lstStyle/>
        <a:p>
          <a:endParaRPr lang="en-US"/>
        </a:p>
      </dgm:t>
    </dgm:pt>
    <dgm:pt modelId="{457635B9-32A3-4DEE-96A8-D495CEAE729B}" type="sibTrans" cxnId="{72DEE52A-76A0-44E6-9438-4986908B7C7F}">
      <dgm:prSet/>
      <dgm:spPr/>
      <dgm:t>
        <a:bodyPr/>
        <a:lstStyle/>
        <a:p>
          <a:endParaRPr lang="en-US"/>
        </a:p>
      </dgm:t>
    </dgm:pt>
    <dgm:pt modelId="{AD23B52C-7069-4815-A36B-C555D06411C4}">
      <dgm:prSet/>
      <dgm:spPr/>
      <dgm:t>
        <a:bodyPr/>
        <a:lstStyle/>
        <a:p>
          <a:r>
            <a:rPr lang="uk-UA"/>
            <a:t>В цифрову епоху швидко створюються, накопичуються та розповсюджуються</a:t>
          </a:r>
          <a:endParaRPr lang="en-US"/>
        </a:p>
      </dgm:t>
    </dgm:pt>
    <dgm:pt modelId="{46477E0C-B128-40F8-B20D-F5CD72BC95ED}" type="parTrans" cxnId="{05244A4F-67E5-4778-8E14-112FB8F47DBE}">
      <dgm:prSet/>
      <dgm:spPr/>
      <dgm:t>
        <a:bodyPr/>
        <a:lstStyle/>
        <a:p>
          <a:endParaRPr lang="en-US"/>
        </a:p>
      </dgm:t>
    </dgm:pt>
    <dgm:pt modelId="{22BF753C-1A23-4696-8480-5EEF71A38298}" type="sibTrans" cxnId="{05244A4F-67E5-4778-8E14-112FB8F47DBE}">
      <dgm:prSet/>
      <dgm:spPr/>
      <dgm:t>
        <a:bodyPr/>
        <a:lstStyle/>
        <a:p>
          <a:endParaRPr lang="en-US"/>
        </a:p>
      </dgm:t>
    </dgm:pt>
    <dgm:pt modelId="{4AD4387B-FF5B-4C15-A8BC-E76BD9193C4F}" type="pres">
      <dgm:prSet presAssocID="{9A163C02-8376-447D-8595-B29165033129}" presName="vert0" presStyleCnt="0">
        <dgm:presLayoutVars>
          <dgm:dir/>
          <dgm:animOne val="branch"/>
          <dgm:animLvl val="lvl"/>
        </dgm:presLayoutVars>
      </dgm:prSet>
      <dgm:spPr/>
    </dgm:pt>
    <dgm:pt modelId="{F603B518-68DC-408F-AB97-A1FBBB82A599}" type="pres">
      <dgm:prSet presAssocID="{E0C447ED-C76B-4536-9F66-A7EFFF2A68B6}" presName="thickLine" presStyleLbl="alignNode1" presStyleIdx="0" presStyleCnt="3"/>
      <dgm:spPr/>
    </dgm:pt>
    <dgm:pt modelId="{5EFA4235-510D-49E9-BE73-6652579BD72B}" type="pres">
      <dgm:prSet presAssocID="{E0C447ED-C76B-4536-9F66-A7EFFF2A68B6}" presName="horz1" presStyleCnt="0"/>
      <dgm:spPr/>
    </dgm:pt>
    <dgm:pt modelId="{22B5D5C1-384E-44C1-A9D6-2E0D11E2FE87}" type="pres">
      <dgm:prSet presAssocID="{E0C447ED-C76B-4536-9F66-A7EFFF2A68B6}" presName="tx1" presStyleLbl="revTx" presStyleIdx="0" presStyleCnt="3"/>
      <dgm:spPr/>
    </dgm:pt>
    <dgm:pt modelId="{291520DD-0461-45BB-8FBB-3CE19CF48ED0}" type="pres">
      <dgm:prSet presAssocID="{E0C447ED-C76B-4536-9F66-A7EFFF2A68B6}" presName="vert1" presStyleCnt="0"/>
      <dgm:spPr/>
    </dgm:pt>
    <dgm:pt modelId="{9C09CAB1-7988-4020-8C8E-AE294EBA7817}" type="pres">
      <dgm:prSet presAssocID="{0D3D9211-9528-4C70-B46C-C45E84CD8DAF}" presName="thickLine" presStyleLbl="alignNode1" presStyleIdx="1" presStyleCnt="3"/>
      <dgm:spPr/>
    </dgm:pt>
    <dgm:pt modelId="{D481850A-25BD-44AC-83D5-14D3B3FEEF0D}" type="pres">
      <dgm:prSet presAssocID="{0D3D9211-9528-4C70-B46C-C45E84CD8DAF}" presName="horz1" presStyleCnt="0"/>
      <dgm:spPr/>
    </dgm:pt>
    <dgm:pt modelId="{A267BD23-11A6-4A9E-A6EA-4AD4D138ADFE}" type="pres">
      <dgm:prSet presAssocID="{0D3D9211-9528-4C70-B46C-C45E84CD8DAF}" presName="tx1" presStyleLbl="revTx" presStyleIdx="1" presStyleCnt="3"/>
      <dgm:spPr/>
    </dgm:pt>
    <dgm:pt modelId="{E328C242-A6BC-4194-8D70-3C9C88A70315}" type="pres">
      <dgm:prSet presAssocID="{0D3D9211-9528-4C70-B46C-C45E84CD8DAF}" presName="vert1" presStyleCnt="0"/>
      <dgm:spPr/>
    </dgm:pt>
    <dgm:pt modelId="{8877AB9C-91A8-4E50-92D1-79B29CB99953}" type="pres">
      <dgm:prSet presAssocID="{AD23B52C-7069-4815-A36B-C555D06411C4}" presName="thickLine" presStyleLbl="alignNode1" presStyleIdx="2" presStyleCnt="3"/>
      <dgm:spPr/>
    </dgm:pt>
    <dgm:pt modelId="{FDEF57DD-CB31-435E-9122-C63FB8E6ADF0}" type="pres">
      <dgm:prSet presAssocID="{AD23B52C-7069-4815-A36B-C555D06411C4}" presName="horz1" presStyleCnt="0"/>
      <dgm:spPr/>
    </dgm:pt>
    <dgm:pt modelId="{1AB1D749-444A-4734-BB3F-14CDD70F3222}" type="pres">
      <dgm:prSet presAssocID="{AD23B52C-7069-4815-A36B-C555D06411C4}" presName="tx1" presStyleLbl="revTx" presStyleIdx="2" presStyleCnt="3"/>
      <dgm:spPr/>
    </dgm:pt>
    <dgm:pt modelId="{08F8959C-20A9-4F9D-B8F4-696A4E8FFA1B}" type="pres">
      <dgm:prSet presAssocID="{AD23B52C-7069-4815-A36B-C555D06411C4}" presName="vert1" presStyleCnt="0"/>
      <dgm:spPr/>
    </dgm:pt>
  </dgm:ptLst>
  <dgm:cxnLst>
    <dgm:cxn modelId="{3D288A11-9C65-4B42-9DC9-BB8B06AD0BF8}" type="presOf" srcId="{9A163C02-8376-447D-8595-B29165033129}" destId="{4AD4387B-FF5B-4C15-A8BC-E76BD9193C4F}" srcOrd="0" destOrd="0" presId="urn:microsoft.com/office/officeart/2008/layout/LinedList"/>
    <dgm:cxn modelId="{D671A024-462E-48D9-AA4C-9B7576329B57}" type="presOf" srcId="{E0C447ED-C76B-4536-9F66-A7EFFF2A68B6}" destId="{22B5D5C1-384E-44C1-A9D6-2E0D11E2FE87}" srcOrd="0" destOrd="0" presId="urn:microsoft.com/office/officeart/2008/layout/LinedList"/>
    <dgm:cxn modelId="{72DEE52A-76A0-44E6-9438-4986908B7C7F}" srcId="{9A163C02-8376-447D-8595-B29165033129}" destId="{0D3D9211-9528-4C70-B46C-C45E84CD8DAF}" srcOrd="1" destOrd="0" parTransId="{BFE14FDE-EAFF-4C36-8963-AB35A53D00B6}" sibTransId="{457635B9-32A3-4DEE-96A8-D495CEAE729B}"/>
    <dgm:cxn modelId="{3B009A42-F869-4C67-89D6-F74CFB5DBF3C}" srcId="{9A163C02-8376-447D-8595-B29165033129}" destId="{E0C447ED-C76B-4536-9F66-A7EFFF2A68B6}" srcOrd="0" destOrd="0" parTransId="{9E953EE9-544B-4829-A395-4FFE758FF981}" sibTransId="{9276B1A8-D39F-4289-B549-1C5390EFFADA}"/>
    <dgm:cxn modelId="{05244A4F-67E5-4778-8E14-112FB8F47DBE}" srcId="{9A163C02-8376-447D-8595-B29165033129}" destId="{AD23B52C-7069-4815-A36B-C555D06411C4}" srcOrd="2" destOrd="0" parTransId="{46477E0C-B128-40F8-B20D-F5CD72BC95ED}" sibTransId="{22BF753C-1A23-4696-8480-5EEF71A38298}"/>
    <dgm:cxn modelId="{5AA94378-C20E-4C63-B1E4-E14342EB7C94}" type="presOf" srcId="{AD23B52C-7069-4815-A36B-C555D06411C4}" destId="{1AB1D749-444A-4734-BB3F-14CDD70F3222}" srcOrd="0" destOrd="0" presId="urn:microsoft.com/office/officeart/2008/layout/LinedList"/>
    <dgm:cxn modelId="{F60BC7BA-FA5E-45FB-BE1C-32EE2CEA096D}" type="presOf" srcId="{0D3D9211-9528-4C70-B46C-C45E84CD8DAF}" destId="{A267BD23-11A6-4A9E-A6EA-4AD4D138ADFE}" srcOrd="0" destOrd="0" presId="urn:microsoft.com/office/officeart/2008/layout/LinedList"/>
    <dgm:cxn modelId="{584EE660-BF68-4AEE-BAD6-16140ACB5063}" type="presParOf" srcId="{4AD4387B-FF5B-4C15-A8BC-E76BD9193C4F}" destId="{F603B518-68DC-408F-AB97-A1FBBB82A599}" srcOrd="0" destOrd="0" presId="urn:microsoft.com/office/officeart/2008/layout/LinedList"/>
    <dgm:cxn modelId="{2CEC7B20-D94E-48BE-B4D9-BFBD8ABA2A81}" type="presParOf" srcId="{4AD4387B-FF5B-4C15-A8BC-E76BD9193C4F}" destId="{5EFA4235-510D-49E9-BE73-6652579BD72B}" srcOrd="1" destOrd="0" presId="urn:microsoft.com/office/officeart/2008/layout/LinedList"/>
    <dgm:cxn modelId="{89F8F655-69CE-47B1-BD82-E44C5BFC19CE}" type="presParOf" srcId="{5EFA4235-510D-49E9-BE73-6652579BD72B}" destId="{22B5D5C1-384E-44C1-A9D6-2E0D11E2FE87}" srcOrd="0" destOrd="0" presId="urn:microsoft.com/office/officeart/2008/layout/LinedList"/>
    <dgm:cxn modelId="{75EB266F-EBA7-4293-B2CF-BE18CFC6E30E}" type="presParOf" srcId="{5EFA4235-510D-49E9-BE73-6652579BD72B}" destId="{291520DD-0461-45BB-8FBB-3CE19CF48ED0}" srcOrd="1" destOrd="0" presId="urn:microsoft.com/office/officeart/2008/layout/LinedList"/>
    <dgm:cxn modelId="{9BDE2EF0-33AC-449C-98FE-B8732FD689CA}" type="presParOf" srcId="{4AD4387B-FF5B-4C15-A8BC-E76BD9193C4F}" destId="{9C09CAB1-7988-4020-8C8E-AE294EBA7817}" srcOrd="2" destOrd="0" presId="urn:microsoft.com/office/officeart/2008/layout/LinedList"/>
    <dgm:cxn modelId="{CE998D3F-02B3-4FA9-9058-F9E075B7B232}" type="presParOf" srcId="{4AD4387B-FF5B-4C15-A8BC-E76BD9193C4F}" destId="{D481850A-25BD-44AC-83D5-14D3B3FEEF0D}" srcOrd="3" destOrd="0" presId="urn:microsoft.com/office/officeart/2008/layout/LinedList"/>
    <dgm:cxn modelId="{B2E1F001-05FD-442A-A975-B390E0A6ECC6}" type="presParOf" srcId="{D481850A-25BD-44AC-83D5-14D3B3FEEF0D}" destId="{A267BD23-11A6-4A9E-A6EA-4AD4D138ADFE}" srcOrd="0" destOrd="0" presId="urn:microsoft.com/office/officeart/2008/layout/LinedList"/>
    <dgm:cxn modelId="{A41FD6F2-B599-4891-AFA4-7E13BBB15494}" type="presParOf" srcId="{D481850A-25BD-44AC-83D5-14D3B3FEEF0D}" destId="{E328C242-A6BC-4194-8D70-3C9C88A70315}" srcOrd="1" destOrd="0" presId="urn:microsoft.com/office/officeart/2008/layout/LinedList"/>
    <dgm:cxn modelId="{9EA9369B-DA96-4F35-90E3-A1F39C501230}" type="presParOf" srcId="{4AD4387B-FF5B-4C15-A8BC-E76BD9193C4F}" destId="{8877AB9C-91A8-4E50-92D1-79B29CB99953}" srcOrd="4" destOrd="0" presId="urn:microsoft.com/office/officeart/2008/layout/LinedList"/>
    <dgm:cxn modelId="{931EF55C-2EC7-46D2-B856-2A86189C33B5}" type="presParOf" srcId="{4AD4387B-FF5B-4C15-A8BC-E76BD9193C4F}" destId="{FDEF57DD-CB31-435E-9122-C63FB8E6ADF0}" srcOrd="5" destOrd="0" presId="urn:microsoft.com/office/officeart/2008/layout/LinedList"/>
    <dgm:cxn modelId="{1E17577E-A7BC-4C56-98B5-FA051AA27412}" type="presParOf" srcId="{FDEF57DD-CB31-435E-9122-C63FB8E6ADF0}" destId="{1AB1D749-444A-4734-BB3F-14CDD70F3222}" srcOrd="0" destOrd="0" presId="urn:microsoft.com/office/officeart/2008/layout/LinedList"/>
    <dgm:cxn modelId="{0B9FA2D0-9679-4B3E-B0E4-529FB715E9F0}" type="presParOf" srcId="{FDEF57DD-CB31-435E-9122-C63FB8E6ADF0}" destId="{08F8959C-20A9-4F9D-B8F4-696A4E8FFA1B}"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DAA05A5-6C3E-4BDA-9C92-A822569C6030}" type="doc">
      <dgm:prSet loTypeId="urn:microsoft.com/office/officeart/2008/layout/LinedList" loCatId="list" qsTypeId="urn:microsoft.com/office/officeart/2005/8/quickstyle/simple1" qsCatId="simple" csTypeId="urn:microsoft.com/office/officeart/2005/8/colors/accent0_3" csCatId="mainScheme"/>
      <dgm:spPr/>
      <dgm:t>
        <a:bodyPr/>
        <a:lstStyle/>
        <a:p>
          <a:endParaRPr lang="en-US"/>
        </a:p>
      </dgm:t>
    </dgm:pt>
    <dgm:pt modelId="{DA599832-C1A1-4AC3-BD3E-E189476D21BD}">
      <dgm:prSet/>
      <dgm:spPr/>
      <dgm:t>
        <a:bodyPr/>
        <a:lstStyle/>
        <a:p>
          <a:r>
            <a:rPr lang="uk-UA" dirty="0"/>
            <a:t>Посприяла тому, що більшість даних досліджень потрапили у відкритий доступ</a:t>
          </a:r>
          <a:endParaRPr lang="en-US" dirty="0"/>
        </a:p>
      </dgm:t>
    </dgm:pt>
    <dgm:pt modelId="{23A6D209-8CD4-4B5E-BE0C-67F2DB5A8D81}" type="parTrans" cxnId="{FF560211-688C-4792-AD22-7752BEBAF816}">
      <dgm:prSet/>
      <dgm:spPr/>
      <dgm:t>
        <a:bodyPr/>
        <a:lstStyle/>
        <a:p>
          <a:endParaRPr lang="en-US"/>
        </a:p>
      </dgm:t>
    </dgm:pt>
    <dgm:pt modelId="{1AB45016-56D0-4AD5-8EA3-CCAC84A2E6AC}" type="sibTrans" cxnId="{FF560211-688C-4792-AD22-7752BEBAF816}">
      <dgm:prSet/>
      <dgm:spPr/>
      <dgm:t>
        <a:bodyPr/>
        <a:lstStyle/>
        <a:p>
          <a:endParaRPr lang="en-US"/>
        </a:p>
      </dgm:t>
    </dgm:pt>
    <dgm:pt modelId="{4F1BE5EA-646F-4D3B-88BD-C1CFDF3A6DC8}">
      <dgm:prSet/>
      <dgm:spPr/>
      <dgm:t>
        <a:bodyPr/>
        <a:lstStyle/>
        <a:p>
          <a:r>
            <a:rPr lang="uk-UA"/>
            <a:t>Ними можна обмінюватись</a:t>
          </a:r>
          <a:endParaRPr lang="en-US"/>
        </a:p>
      </dgm:t>
    </dgm:pt>
    <dgm:pt modelId="{40A6F447-8EA4-4740-90B8-8DCEF5F4CAE8}" type="parTrans" cxnId="{D97D1B0D-9CF6-4D79-B585-B053A8ACE96E}">
      <dgm:prSet/>
      <dgm:spPr/>
      <dgm:t>
        <a:bodyPr/>
        <a:lstStyle/>
        <a:p>
          <a:endParaRPr lang="en-US"/>
        </a:p>
      </dgm:t>
    </dgm:pt>
    <dgm:pt modelId="{291CD258-32F1-4B99-90B6-A89219D3BB3A}" type="sibTrans" cxnId="{D97D1B0D-9CF6-4D79-B585-B053A8ACE96E}">
      <dgm:prSet/>
      <dgm:spPr/>
      <dgm:t>
        <a:bodyPr/>
        <a:lstStyle/>
        <a:p>
          <a:endParaRPr lang="en-US"/>
        </a:p>
      </dgm:t>
    </dgm:pt>
    <dgm:pt modelId="{C277DE82-3DAA-481B-9608-ADF711265837}">
      <dgm:prSet/>
      <dgm:spPr/>
      <dgm:t>
        <a:bodyPr/>
        <a:lstStyle/>
        <a:p>
          <a:r>
            <a:rPr lang="uk-UA"/>
            <a:t>Їх можна цитувати</a:t>
          </a:r>
          <a:endParaRPr lang="en-US"/>
        </a:p>
      </dgm:t>
    </dgm:pt>
    <dgm:pt modelId="{26CDE992-0512-4F29-B822-E717F5A17D08}" type="parTrans" cxnId="{B3CACBF6-39F9-4526-9296-E446FD74C4BA}">
      <dgm:prSet/>
      <dgm:spPr/>
      <dgm:t>
        <a:bodyPr/>
        <a:lstStyle/>
        <a:p>
          <a:endParaRPr lang="en-US"/>
        </a:p>
      </dgm:t>
    </dgm:pt>
    <dgm:pt modelId="{9B5B3C1C-BFF6-48DF-ADB5-C9441D0AAB9A}" type="sibTrans" cxnId="{B3CACBF6-39F9-4526-9296-E446FD74C4BA}">
      <dgm:prSet/>
      <dgm:spPr/>
      <dgm:t>
        <a:bodyPr/>
        <a:lstStyle/>
        <a:p>
          <a:endParaRPr lang="en-US"/>
        </a:p>
      </dgm:t>
    </dgm:pt>
    <dgm:pt modelId="{079EE78A-1097-4312-A2F2-F3187AE9D5B8}">
      <dgm:prSet/>
      <dgm:spPr/>
      <dgm:t>
        <a:bodyPr/>
        <a:lstStyle/>
        <a:p>
          <a:r>
            <a:rPr lang="uk-UA"/>
            <a:t>Це сприяє швидкому розвитку наукових досліджень та кращому розумінню наукових тем</a:t>
          </a:r>
          <a:endParaRPr lang="en-US"/>
        </a:p>
      </dgm:t>
    </dgm:pt>
    <dgm:pt modelId="{04187208-1130-4986-97DE-2C01C66E235C}" type="parTrans" cxnId="{6291CFF3-BD0E-48AF-A833-D491C03EC96A}">
      <dgm:prSet/>
      <dgm:spPr/>
      <dgm:t>
        <a:bodyPr/>
        <a:lstStyle/>
        <a:p>
          <a:endParaRPr lang="en-US"/>
        </a:p>
      </dgm:t>
    </dgm:pt>
    <dgm:pt modelId="{7546AF36-E9B8-4FBF-BA20-8EF3A7200B20}" type="sibTrans" cxnId="{6291CFF3-BD0E-48AF-A833-D491C03EC96A}">
      <dgm:prSet/>
      <dgm:spPr/>
      <dgm:t>
        <a:bodyPr/>
        <a:lstStyle/>
        <a:p>
          <a:endParaRPr lang="en-US"/>
        </a:p>
      </dgm:t>
    </dgm:pt>
    <dgm:pt modelId="{D548E17C-2285-465E-BD92-AAC43F3541F2}" type="pres">
      <dgm:prSet presAssocID="{9DAA05A5-6C3E-4BDA-9C92-A822569C6030}" presName="vert0" presStyleCnt="0">
        <dgm:presLayoutVars>
          <dgm:dir/>
          <dgm:animOne val="branch"/>
          <dgm:animLvl val="lvl"/>
        </dgm:presLayoutVars>
      </dgm:prSet>
      <dgm:spPr/>
    </dgm:pt>
    <dgm:pt modelId="{B6517FDF-3A9D-481B-A9B4-2FB146A9A908}" type="pres">
      <dgm:prSet presAssocID="{DA599832-C1A1-4AC3-BD3E-E189476D21BD}" presName="thickLine" presStyleLbl="alignNode1" presStyleIdx="0" presStyleCnt="4"/>
      <dgm:spPr/>
    </dgm:pt>
    <dgm:pt modelId="{3C75F1BE-25D9-4E6C-90BA-3FDABFED7CB8}" type="pres">
      <dgm:prSet presAssocID="{DA599832-C1A1-4AC3-BD3E-E189476D21BD}" presName="horz1" presStyleCnt="0"/>
      <dgm:spPr/>
    </dgm:pt>
    <dgm:pt modelId="{002C4263-6ABC-432A-9FFF-8E63DEA88592}" type="pres">
      <dgm:prSet presAssocID="{DA599832-C1A1-4AC3-BD3E-E189476D21BD}" presName="tx1" presStyleLbl="revTx" presStyleIdx="0" presStyleCnt="4"/>
      <dgm:spPr/>
    </dgm:pt>
    <dgm:pt modelId="{352BCF31-F1FD-4BEE-ABFE-AED49A9B09EC}" type="pres">
      <dgm:prSet presAssocID="{DA599832-C1A1-4AC3-BD3E-E189476D21BD}" presName="vert1" presStyleCnt="0"/>
      <dgm:spPr/>
    </dgm:pt>
    <dgm:pt modelId="{08375554-AF21-4529-864A-57A9F84D28A5}" type="pres">
      <dgm:prSet presAssocID="{4F1BE5EA-646F-4D3B-88BD-C1CFDF3A6DC8}" presName="thickLine" presStyleLbl="alignNode1" presStyleIdx="1" presStyleCnt="4"/>
      <dgm:spPr/>
    </dgm:pt>
    <dgm:pt modelId="{2FB7FA50-CBDF-48B8-BDF0-48DE115B93C4}" type="pres">
      <dgm:prSet presAssocID="{4F1BE5EA-646F-4D3B-88BD-C1CFDF3A6DC8}" presName="horz1" presStyleCnt="0"/>
      <dgm:spPr/>
    </dgm:pt>
    <dgm:pt modelId="{C8730292-0BA6-48C3-AFA8-277AC7F81F75}" type="pres">
      <dgm:prSet presAssocID="{4F1BE5EA-646F-4D3B-88BD-C1CFDF3A6DC8}" presName="tx1" presStyleLbl="revTx" presStyleIdx="1" presStyleCnt="4"/>
      <dgm:spPr/>
    </dgm:pt>
    <dgm:pt modelId="{4877A0AE-BF81-4C9D-B8E7-230936F6E5C8}" type="pres">
      <dgm:prSet presAssocID="{4F1BE5EA-646F-4D3B-88BD-C1CFDF3A6DC8}" presName="vert1" presStyleCnt="0"/>
      <dgm:spPr/>
    </dgm:pt>
    <dgm:pt modelId="{9F064F7D-084A-4160-AD5F-9AEF6BB3F6CD}" type="pres">
      <dgm:prSet presAssocID="{C277DE82-3DAA-481B-9608-ADF711265837}" presName="thickLine" presStyleLbl="alignNode1" presStyleIdx="2" presStyleCnt="4"/>
      <dgm:spPr/>
    </dgm:pt>
    <dgm:pt modelId="{A0A63208-6A40-4FCA-9463-EA997649C9DE}" type="pres">
      <dgm:prSet presAssocID="{C277DE82-3DAA-481B-9608-ADF711265837}" presName="horz1" presStyleCnt="0"/>
      <dgm:spPr/>
    </dgm:pt>
    <dgm:pt modelId="{CBF878FB-C271-4667-80E1-6136B48DEB79}" type="pres">
      <dgm:prSet presAssocID="{C277DE82-3DAA-481B-9608-ADF711265837}" presName="tx1" presStyleLbl="revTx" presStyleIdx="2" presStyleCnt="4"/>
      <dgm:spPr/>
    </dgm:pt>
    <dgm:pt modelId="{B543FC2A-BC44-4314-8211-51E5040EC8AD}" type="pres">
      <dgm:prSet presAssocID="{C277DE82-3DAA-481B-9608-ADF711265837}" presName="vert1" presStyleCnt="0"/>
      <dgm:spPr/>
    </dgm:pt>
    <dgm:pt modelId="{375F31A3-B5EB-488A-A7CE-D86CAD0D170A}" type="pres">
      <dgm:prSet presAssocID="{079EE78A-1097-4312-A2F2-F3187AE9D5B8}" presName="thickLine" presStyleLbl="alignNode1" presStyleIdx="3" presStyleCnt="4"/>
      <dgm:spPr/>
    </dgm:pt>
    <dgm:pt modelId="{37FAA168-F6C4-4B92-8A87-46B1E2FEFC10}" type="pres">
      <dgm:prSet presAssocID="{079EE78A-1097-4312-A2F2-F3187AE9D5B8}" presName="horz1" presStyleCnt="0"/>
      <dgm:spPr/>
    </dgm:pt>
    <dgm:pt modelId="{1905446B-86A7-4FB6-A4A7-DC43CD7070A9}" type="pres">
      <dgm:prSet presAssocID="{079EE78A-1097-4312-A2F2-F3187AE9D5B8}" presName="tx1" presStyleLbl="revTx" presStyleIdx="3" presStyleCnt="4"/>
      <dgm:spPr/>
    </dgm:pt>
    <dgm:pt modelId="{ABABC613-8B44-49D5-86A3-EBE28D5B97EE}" type="pres">
      <dgm:prSet presAssocID="{079EE78A-1097-4312-A2F2-F3187AE9D5B8}" presName="vert1" presStyleCnt="0"/>
      <dgm:spPr/>
    </dgm:pt>
  </dgm:ptLst>
  <dgm:cxnLst>
    <dgm:cxn modelId="{D97D1B0D-9CF6-4D79-B585-B053A8ACE96E}" srcId="{9DAA05A5-6C3E-4BDA-9C92-A822569C6030}" destId="{4F1BE5EA-646F-4D3B-88BD-C1CFDF3A6DC8}" srcOrd="1" destOrd="0" parTransId="{40A6F447-8EA4-4740-90B8-8DCEF5F4CAE8}" sibTransId="{291CD258-32F1-4B99-90B6-A89219D3BB3A}"/>
    <dgm:cxn modelId="{FF560211-688C-4792-AD22-7752BEBAF816}" srcId="{9DAA05A5-6C3E-4BDA-9C92-A822569C6030}" destId="{DA599832-C1A1-4AC3-BD3E-E189476D21BD}" srcOrd="0" destOrd="0" parTransId="{23A6D209-8CD4-4B5E-BE0C-67F2DB5A8D81}" sibTransId="{1AB45016-56D0-4AD5-8EA3-CCAC84A2E6AC}"/>
    <dgm:cxn modelId="{EB478E6B-F7A6-4002-8512-A621E7EA0B6A}" type="presOf" srcId="{079EE78A-1097-4312-A2F2-F3187AE9D5B8}" destId="{1905446B-86A7-4FB6-A4A7-DC43CD7070A9}" srcOrd="0" destOrd="0" presId="urn:microsoft.com/office/officeart/2008/layout/LinedList"/>
    <dgm:cxn modelId="{A5BA1FC1-59C1-48C2-A109-F15994954286}" type="presOf" srcId="{4F1BE5EA-646F-4D3B-88BD-C1CFDF3A6DC8}" destId="{C8730292-0BA6-48C3-AFA8-277AC7F81F75}" srcOrd="0" destOrd="0" presId="urn:microsoft.com/office/officeart/2008/layout/LinedList"/>
    <dgm:cxn modelId="{E73E4EC5-FBE7-4075-AA19-8423D62D0322}" type="presOf" srcId="{9DAA05A5-6C3E-4BDA-9C92-A822569C6030}" destId="{D548E17C-2285-465E-BD92-AAC43F3541F2}" srcOrd="0" destOrd="0" presId="urn:microsoft.com/office/officeart/2008/layout/LinedList"/>
    <dgm:cxn modelId="{9B9F98CF-9B4C-4BAF-BBFE-9E78352C99EA}" type="presOf" srcId="{DA599832-C1A1-4AC3-BD3E-E189476D21BD}" destId="{002C4263-6ABC-432A-9FFF-8E63DEA88592}" srcOrd="0" destOrd="0" presId="urn:microsoft.com/office/officeart/2008/layout/LinedList"/>
    <dgm:cxn modelId="{B30A69EC-844E-4528-9A7F-5B8920032E3E}" type="presOf" srcId="{C277DE82-3DAA-481B-9608-ADF711265837}" destId="{CBF878FB-C271-4667-80E1-6136B48DEB79}" srcOrd="0" destOrd="0" presId="urn:microsoft.com/office/officeart/2008/layout/LinedList"/>
    <dgm:cxn modelId="{6291CFF3-BD0E-48AF-A833-D491C03EC96A}" srcId="{9DAA05A5-6C3E-4BDA-9C92-A822569C6030}" destId="{079EE78A-1097-4312-A2F2-F3187AE9D5B8}" srcOrd="3" destOrd="0" parTransId="{04187208-1130-4986-97DE-2C01C66E235C}" sibTransId="{7546AF36-E9B8-4FBF-BA20-8EF3A7200B20}"/>
    <dgm:cxn modelId="{B3CACBF6-39F9-4526-9296-E446FD74C4BA}" srcId="{9DAA05A5-6C3E-4BDA-9C92-A822569C6030}" destId="{C277DE82-3DAA-481B-9608-ADF711265837}" srcOrd="2" destOrd="0" parTransId="{26CDE992-0512-4F29-B822-E717F5A17D08}" sibTransId="{9B5B3C1C-BFF6-48DF-ADB5-C9441D0AAB9A}"/>
    <dgm:cxn modelId="{C2922A1D-FA45-4438-B773-F18A12C3C2DA}" type="presParOf" srcId="{D548E17C-2285-465E-BD92-AAC43F3541F2}" destId="{B6517FDF-3A9D-481B-A9B4-2FB146A9A908}" srcOrd="0" destOrd="0" presId="urn:microsoft.com/office/officeart/2008/layout/LinedList"/>
    <dgm:cxn modelId="{A1F2FAB6-724C-4692-9B97-0FD05352B2A1}" type="presParOf" srcId="{D548E17C-2285-465E-BD92-AAC43F3541F2}" destId="{3C75F1BE-25D9-4E6C-90BA-3FDABFED7CB8}" srcOrd="1" destOrd="0" presId="urn:microsoft.com/office/officeart/2008/layout/LinedList"/>
    <dgm:cxn modelId="{3F179A1C-539D-4543-847A-AEBDC73137AC}" type="presParOf" srcId="{3C75F1BE-25D9-4E6C-90BA-3FDABFED7CB8}" destId="{002C4263-6ABC-432A-9FFF-8E63DEA88592}" srcOrd="0" destOrd="0" presId="urn:microsoft.com/office/officeart/2008/layout/LinedList"/>
    <dgm:cxn modelId="{B794C5E0-E929-48BF-9A9E-A337DC77EFCC}" type="presParOf" srcId="{3C75F1BE-25D9-4E6C-90BA-3FDABFED7CB8}" destId="{352BCF31-F1FD-4BEE-ABFE-AED49A9B09EC}" srcOrd="1" destOrd="0" presId="urn:microsoft.com/office/officeart/2008/layout/LinedList"/>
    <dgm:cxn modelId="{F9C0B593-0E82-47EE-A09F-39609B1B58A5}" type="presParOf" srcId="{D548E17C-2285-465E-BD92-AAC43F3541F2}" destId="{08375554-AF21-4529-864A-57A9F84D28A5}" srcOrd="2" destOrd="0" presId="urn:microsoft.com/office/officeart/2008/layout/LinedList"/>
    <dgm:cxn modelId="{FC884C80-EA99-4EA9-A96C-402A14F8F510}" type="presParOf" srcId="{D548E17C-2285-465E-BD92-AAC43F3541F2}" destId="{2FB7FA50-CBDF-48B8-BDF0-48DE115B93C4}" srcOrd="3" destOrd="0" presId="urn:microsoft.com/office/officeart/2008/layout/LinedList"/>
    <dgm:cxn modelId="{D0E0A7D9-7DDF-4873-AC19-5D84C6F64EA5}" type="presParOf" srcId="{2FB7FA50-CBDF-48B8-BDF0-48DE115B93C4}" destId="{C8730292-0BA6-48C3-AFA8-277AC7F81F75}" srcOrd="0" destOrd="0" presId="urn:microsoft.com/office/officeart/2008/layout/LinedList"/>
    <dgm:cxn modelId="{1E025A23-75C4-43C1-AC27-BF5CCA682DC3}" type="presParOf" srcId="{2FB7FA50-CBDF-48B8-BDF0-48DE115B93C4}" destId="{4877A0AE-BF81-4C9D-B8E7-230936F6E5C8}" srcOrd="1" destOrd="0" presId="urn:microsoft.com/office/officeart/2008/layout/LinedList"/>
    <dgm:cxn modelId="{7D5CD4EA-1525-450A-9CA6-9938C1557E38}" type="presParOf" srcId="{D548E17C-2285-465E-BD92-AAC43F3541F2}" destId="{9F064F7D-084A-4160-AD5F-9AEF6BB3F6CD}" srcOrd="4" destOrd="0" presId="urn:microsoft.com/office/officeart/2008/layout/LinedList"/>
    <dgm:cxn modelId="{A0BBCCB2-3CA1-4D0E-B141-537F4DC49BB9}" type="presParOf" srcId="{D548E17C-2285-465E-BD92-AAC43F3541F2}" destId="{A0A63208-6A40-4FCA-9463-EA997649C9DE}" srcOrd="5" destOrd="0" presId="urn:microsoft.com/office/officeart/2008/layout/LinedList"/>
    <dgm:cxn modelId="{827EDA9A-D9AF-4575-85DD-02F42D136437}" type="presParOf" srcId="{A0A63208-6A40-4FCA-9463-EA997649C9DE}" destId="{CBF878FB-C271-4667-80E1-6136B48DEB79}" srcOrd="0" destOrd="0" presId="urn:microsoft.com/office/officeart/2008/layout/LinedList"/>
    <dgm:cxn modelId="{464E441F-61E8-46CF-98B7-B71D7AD1083B}" type="presParOf" srcId="{A0A63208-6A40-4FCA-9463-EA997649C9DE}" destId="{B543FC2A-BC44-4314-8211-51E5040EC8AD}" srcOrd="1" destOrd="0" presId="urn:microsoft.com/office/officeart/2008/layout/LinedList"/>
    <dgm:cxn modelId="{3CA55701-855D-4708-9157-89686C353C82}" type="presParOf" srcId="{D548E17C-2285-465E-BD92-AAC43F3541F2}" destId="{375F31A3-B5EB-488A-A7CE-D86CAD0D170A}" srcOrd="6" destOrd="0" presId="urn:microsoft.com/office/officeart/2008/layout/LinedList"/>
    <dgm:cxn modelId="{2939AECF-B23C-4C1D-9FBE-1EE794C1BF34}" type="presParOf" srcId="{D548E17C-2285-465E-BD92-AAC43F3541F2}" destId="{37FAA168-F6C4-4B92-8A87-46B1E2FEFC10}" srcOrd="7" destOrd="0" presId="urn:microsoft.com/office/officeart/2008/layout/LinedList"/>
    <dgm:cxn modelId="{C53B8634-1EFB-45C5-97D6-294F4956ABD3}" type="presParOf" srcId="{37FAA168-F6C4-4B92-8A87-46B1E2FEFC10}" destId="{1905446B-86A7-4FB6-A4A7-DC43CD7070A9}" srcOrd="0" destOrd="0" presId="urn:microsoft.com/office/officeart/2008/layout/LinedList"/>
    <dgm:cxn modelId="{AF008DEF-0E2D-44EC-90F5-D5B2494A498C}" type="presParOf" srcId="{37FAA168-F6C4-4B92-8A87-46B1E2FEFC10}" destId="{ABABC613-8B44-49D5-86A3-EBE28D5B97EE}"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6E738B6-9CFE-4942-9815-C4864B09FF3A}" type="doc">
      <dgm:prSet loTypeId="urn:microsoft.com/office/officeart/2008/layout/LinedList" loCatId="list" qsTypeId="urn:microsoft.com/office/officeart/2005/8/quickstyle/simple1" qsCatId="simple" csTypeId="urn:microsoft.com/office/officeart/2005/8/colors/accent0_3" csCatId="mainScheme"/>
      <dgm:spPr/>
      <dgm:t>
        <a:bodyPr/>
        <a:lstStyle/>
        <a:p>
          <a:endParaRPr lang="en-US"/>
        </a:p>
      </dgm:t>
    </dgm:pt>
    <dgm:pt modelId="{174FAC9D-1C04-4E0B-9E44-316C02C6AC0F}">
      <dgm:prSet/>
      <dgm:spPr/>
      <dgm:t>
        <a:bodyPr/>
        <a:lstStyle/>
        <a:p>
          <a:r>
            <a:rPr lang="uk-UA"/>
            <a:t>Необхідний для належного повторного використання даних</a:t>
          </a:r>
          <a:endParaRPr lang="en-US"/>
        </a:p>
      </dgm:t>
    </dgm:pt>
    <dgm:pt modelId="{567458D7-C933-4BE8-925A-09AF9BED4035}" type="parTrans" cxnId="{6403C622-4349-467A-883E-6F2C0478B6B1}">
      <dgm:prSet/>
      <dgm:spPr/>
      <dgm:t>
        <a:bodyPr/>
        <a:lstStyle/>
        <a:p>
          <a:endParaRPr lang="en-US"/>
        </a:p>
      </dgm:t>
    </dgm:pt>
    <dgm:pt modelId="{09D884BD-3ED0-4084-BBE4-A53DB9E863EB}" type="sibTrans" cxnId="{6403C622-4349-467A-883E-6F2C0478B6B1}">
      <dgm:prSet/>
      <dgm:spPr/>
      <dgm:t>
        <a:bodyPr/>
        <a:lstStyle/>
        <a:p>
          <a:endParaRPr lang="en-US"/>
        </a:p>
      </dgm:t>
    </dgm:pt>
    <dgm:pt modelId="{9C2EA4D0-FF3A-42B4-A211-F34D8030ACDB}">
      <dgm:prSet/>
      <dgm:spPr/>
      <dgm:t>
        <a:bodyPr/>
        <a:lstStyle/>
        <a:p>
          <a:r>
            <a:rPr lang="uk-UA"/>
            <a:t>Відкриття доступу до власних даних досліджень</a:t>
          </a:r>
          <a:endParaRPr lang="en-US"/>
        </a:p>
      </dgm:t>
    </dgm:pt>
    <dgm:pt modelId="{17FEA7E2-94F8-46AC-8701-4B90B74D79C1}" type="parTrans" cxnId="{524E6C3C-2CB5-424F-85A0-77B62F93544B}">
      <dgm:prSet/>
      <dgm:spPr/>
      <dgm:t>
        <a:bodyPr/>
        <a:lstStyle/>
        <a:p>
          <a:endParaRPr lang="en-US"/>
        </a:p>
      </dgm:t>
    </dgm:pt>
    <dgm:pt modelId="{0F3FDFA2-58D9-4DF9-B9E4-10C8C22A164B}" type="sibTrans" cxnId="{524E6C3C-2CB5-424F-85A0-77B62F93544B}">
      <dgm:prSet/>
      <dgm:spPr/>
      <dgm:t>
        <a:bodyPr/>
        <a:lstStyle/>
        <a:p>
          <a:endParaRPr lang="en-US"/>
        </a:p>
      </dgm:t>
    </dgm:pt>
    <dgm:pt modelId="{0562C8A3-EA03-4725-B456-AF3F7489B1AF}" type="pres">
      <dgm:prSet presAssocID="{F6E738B6-9CFE-4942-9815-C4864B09FF3A}" presName="vert0" presStyleCnt="0">
        <dgm:presLayoutVars>
          <dgm:dir/>
          <dgm:animOne val="branch"/>
          <dgm:animLvl val="lvl"/>
        </dgm:presLayoutVars>
      </dgm:prSet>
      <dgm:spPr/>
    </dgm:pt>
    <dgm:pt modelId="{16F6461F-6A75-4A00-A1A4-ABEB085A6D62}" type="pres">
      <dgm:prSet presAssocID="{174FAC9D-1C04-4E0B-9E44-316C02C6AC0F}" presName="thickLine" presStyleLbl="alignNode1" presStyleIdx="0" presStyleCnt="2"/>
      <dgm:spPr/>
    </dgm:pt>
    <dgm:pt modelId="{D803DB81-17AF-4338-B126-4ADBD31CE7AF}" type="pres">
      <dgm:prSet presAssocID="{174FAC9D-1C04-4E0B-9E44-316C02C6AC0F}" presName="horz1" presStyleCnt="0"/>
      <dgm:spPr/>
    </dgm:pt>
    <dgm:pt modelId="{33E8BC3B-2BF4-429B-B03A-266ECDFB62CC}" type="pres">
      <dgm:prSet presAssocID="{174FAC9D-1C04-4E0B-9E44-316C02C6AC0F}" presName="tx1" presStyleLbl="revTx" presStyleIdx="0" presStyleCnt="2"/>
      <dgm:spPr/>
    </dgm:pt>
    <dgm:pt modelId="{BD3490D6-43B0-4240-8014-9EA0E535CA49}" type="pres">
      <dgm:prSet presAssocID="{174FAC9D-1C04-4E0B-9E44-316C02C6AC0F}" presName="vert1" presStyleCnt="0"/>
      <dgm:spPr/>
    </dgm:pt>
    <dgm:pt modelId="{A8DC0550-0D70-4DEB-9F63-B898471F79DD}" type="pres">
      <dgm:prSet presAssocID="{9C2EA4D0-FF3A-42B4-A211-F34D8030ACDB}" presName="thickLine" presStyleLbl="alignNode1" presStyleIdx="1" presStyleCnt="2"/>
      <dgm:spPr/>
    </dgm:pt>
    <dgm:pt modelId="{F693DF8F-DB9C-459C-9D48-8EE2B83501B0}" type="pres">
      <dgm:prSet presAssocID="{9C2EA4D0-FF3A-42B4-A211-F34D8030ACDB}" presName="horz1" presStyleCnt="0"/>
      <dgm:spPr/>
    </dgm:pt>
    <dgm:pt modelId="{FFD437B8-1AAB-46F1-A49C-FA857C43E85B}" type="pres">
      <dgm:prSet presAssocID="{9C2EA4D0-FF3A-42B4-A211-F34D8030ACDB}" presName="tx1" presStyleLbl="revTx" presStyleIdx="1" presStyleCnt="2"/>
      <dgm:spPr/>
    </dgm:pt>
    <dgm:pt modelId="{70924E7A-2BDA-4219-9CB0-1F2EBE000112}" type="pres">
      <dgm:prSet presAssocID="{9C2EA4D0-FF3A-42B4-A211-F34D8030ACDB}" presName="vert1" presStyleCnt="0"/>
      <dgm:spPr/>
    </dgm:pt>
  </dgm:ptLst>
  <dgm:cxnLst>
    <dgm:cxn modelId="{DB419220-5305-43F7-8715-695E8AC16124}" type="presOf" srcId="{174FAC9D-1C04-4E0B-9E44-316C02C6AC0F}" destId="{33E8BC3B-2BF4-429B-B03A-266ECDFB62CC}" srcOrd="0" destOrd="0" presId="urn:microsoft.com/office/officeart/2008/layout/LinedList"/>
    <dgm:cxn modelId="{6403C622-4349-467A-883E-6F2C0478B6B1}" srcId="{F6E738B6-9CFE-4942-9815-C4864B09FF3A}" destId="{174FAC9D-1C04-4E0B-9E44-316C02C6AC0F}" srcOrd="0" destOrd="0" parTransId="{567458D7-C933-4BE8-925A-09AF9BED4035}" sibTransId="{09D884BD-3ED0-4084-BBE4-A53DB9E863EB}"/>
    <dgm:cxn modelId="{524E6C3C-2CB5-424F-85A0-77B62F93544B}" srcId="{F6E738B6-9CFE-4942-9815-C4864B09FF3A}" destId="{9C2EA4D0-FF3A-42B4-A211-F34D8030ACDB}" srcOrd="1" destOrd="0" parTransId="{17FEA7E2-94F8-46AC-8701-4B90B74D79C1}" sibTransId="{0F3FDFA2-58D9-4DF9-B9E4-10C8C22A164B}"/>
    <dgm:cxn modelId="{F6458868-799D-41DB-93D1-5A669ADAA044}" type="presOf" srcId="{F6E738B6-9CFE-4942-9815-C4864B09FF3A}" destId="{0562C8A3-EA03-4725-B456-AF3F7489B1AF}" srcOrd="0" destOrd="0" presId="urn:microsoft.com/office/officeart/2008/layout/LinedList"/>
    <dgm:cxn modelId="{DA4D79E1-2F47-4F0B-9ADF-57932BFB2AD9}" type="presOf" srcId="{9C2EA4D0-FF3A-42B4-A211-F34D8030ACDB}" destId="{FFD437B8-1AAB-46F1-A49C-FA857C43E85B}" srcOrd="0" destOrd="0" presId="urn:microsoft.com/office/officeart/2008/layout/LinedList"/>
    <dgm:cxn modelId="{EAA14F18-0A4F-4147-BFD0-72468EDE6881}" type="presParOf" srcId="{0562C8A3-EA03-4725-B456-AF3F7489B1AF}" destId="{16F6461F-6A75-4A00-A1A4-ABEB085A6D62}" srcOrd="0" destOrd="0" presId="urn:microsoft.com/office/officeart/2008/layout/LinedList"/>
    <dgm:cxn modelId="{D71DF8B1-5CAE-4F03-ADDD-745B270B6A1A}" type="presParOf" srcId="{0562C8A3-EA03-4725-B456-AF3F7489B1AF}" destId="{D803DB81-17AF-4338-B126-4ADBD31CE7AF}" srcOrd="1" destOrd="0" presId="urn:microsoft.com/office/officeart/2008/layout/LinedList"/>
    <dgm:cxn modelId="{11F6588A-CD1A-47BA-837C-AAD94AD696AE}" type="presParOf" srcId="{D803DB81-17AF-4338-B126-4ADBD31CE7AF}" destId="{33E8BC3B-2BF4-429B-B03A-266ECDFB62CC}" srcOrd="0" destOrd="0" presId="urn:microsoft.com/office/officeart/2008/layout/LinedList"/>
    <dgm:cxn modelId="{5F805414-A4C5-4AE3-9451-68BE1426967C}" type="presParOf" srcId="{D803DB81-17AF-4338-B126-4ADBD31CE7AF}" destId="{BD3490D6-43B0-4240-8014-9EA0E535CA49}" srcOrd="1" destOrd="0" presId="urn:microsoft.com/office/officeart/2008/layout/LinedList"/>
    <dgm:cxn modelId="{F3B4D0CE-B7A6-442B-8722-8A65FF532C6A}" type="presParOf" srcId="{0562C8A3-EA03-4725-B456-AF3F7489B1AF}" destId="{A8DC0550-0D70-4DEB-9F63-B898471F79DD}" srcOrd="2" destOrd="0" presId="urn:microsoft.com/office/officeart/2008/layout/LinedList"/>
    <dgm:cxn modelId="{3534D80A-943E-41BC-943D-DA5DC163B0B5}" type="presParOf" srcId="{0562C8A3-EA03-4725-B456-AF3F7489B1AF}" destId="{F693DF8F-DB9C-459C-9D48-8EE2B83501B0}" srcOrd="3" destOrd="0" presId="urn:microsoft.com/office/officeart/2008/layout/LinedList"/>
    <dgm:cxn modelId="{B8CDDF2A-2BE1-435A-A84F-5AF99908AD00}" type="presParOf" srcId="{F693DF8F-DB9C-459C-9D48-8EE2B83501B0}" destId="{FFD437B8-1AAB-46F1-A49C-FA857C43E85B}" srcOrd="0" destOrd="0" presId="urn:microsoft.com/office/officeart/2008/layout/LinedList"/>
    <dgm:cxn modelId="{8C866829-92A4-4C86-862B-36D45F6BF11F}" type="presParOf" srcId="{F693DF8F-DB9C-459C-9D48-8EE2B83501B0}" destId="{70924E7A-2BDA-4219-9CB0-1F2EBE00011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6371D81-A4EA-416B-B799-F43D0A73D5C9}" type="doc">
      <dgm:prSet loTypeId="urn:microsoft.com/office/officeart/2008/layout/LinedList" loCatId="list" qsTypeId="urn:microsoft.com/office/officeart/2005/8/quickstyle/simple4" qsCatId="simple" csTypeId="urn:microsoft.com/office/officeart/2005/8/colors/accent3_2" csCatId="accent3"/>
      <dgm:spPr/>
      <dgm:t>
        <a:bodyPr/>
        <a:lstStyle/>
        <a:p>
          <a:endParaRPr lang="en-US"/>
        </a:p>
      </dgm:t>
    </dgm:pt>
    <dgm:pt modelId="{48CCD480-00B9-41FD-B24E-581C80231FE3}">
      <dgm:prSet custT="1"/>
      <dgm:spPr/>
      <dgm:t>
        <a:bodyPr/>
        <a:lstStyle/>
        <a:p>
          <a:r>
            <a:rPr lang="uk-UA" sz="2400"/>
            <a:t>Наукові публікації відкритого доступу</a:t>
          </a:r>
          <a:endParaRPr lang="en-US" sz="2400"/>
        </a:p>
      </dgm:t>
    </dgm:pt>
    <dgm:pt modelId="{4E91E825-C601-41D4-861A-1DC106CF5B1B}" type="parTrans" cxnId="{1EBD4ACC-42E3-4F7C-B041-8019B27AB11B}">
      <dgm:prSet/>
      <dgm:spPr/>
      <dgm:t>
        <a:bodyPr/>
        <a:lstStyle/>
        <a:p>
          <a:endParaRPr lang="en-US"/>
        </a:p>
      </dgm:t>
    </dgm:pt>
    <dgm:pt modelId="{0CDA85CB-2461-4486-9476-B8B8F66500B9}" type="sibTrans" cxnId="{1EBD4ACC-42E3-4F7C-B041-8019B27AB11B}">
      <dgm:prSet/>
      <dgm:spPr/>
      <dgm:t>
        <a:bodyPr/>
        <a:lstStyle/>
        <a:p>
          <a:endParaRPr lang="en-US"/>
        </a:p>
      </dgm:t>
    </dgm:pt>
    <dgm:pt modelId="{5C596FA3-DC02-4297-B9B1-AA4218382412}">
      <dgm:prSet custT="1"/>
      <dgm:spPr/>
      <dgm:t>
        <a:bodyPr/>
        <a:lstStyle/>
        <a:p>
          <a:r>
            <a:rPr lang="uk-UA" sz="2400"/>
            <a:t>Дані за принципами </a:t>
          </a:r>
          <a:r>
            <a:rPr lang="en-US" sz="2400"/>
            <a:t>FAIR</a:t>
          </a:r>
        </a:p>
      </dgm:t>
    </dgm:pt>
    <dgm:pt modelId="{7721B68A-D404-41C8-9E56-85346467EB30}" type="parTrans" cxnId="{134C0492-1A8E-4EB3-9A7D-AF11F666423B}">
      <dgm:prSet/>
      <dgm:spPr/>
      <dgm:t>
        <a:bodyPr/>
        <a:lstStyle/>
        <a:p>
          <a:endParaRPr lang="en-US"/>
        </a:p>
      </dgm:t>
    </dgm:pt>
    <dgm:pt modelId="{DDD2671E-BAFF-4A6A-8DCC-C93BBB4717F5}" type="sibTrans" cxnId="{134C0492-1A8E-4EB3-9A7D-AF11F666423B}">
      <dgm:prSet/>
      <dgm:spPr/>
      <dgm:t>
        <a:bodyPr/>
        <a:lstStyle/>
        <a:p>
          <a:endParaRPr lang="en-US"/>
        </a:p>
      </dgm:t>
    </dgm:pt>
    <dgm:pt modelId="{14D378FA-8C10-4CF6-8ECC-06DF3AFA49D3}">
      <dgm:prSet custT="1"/>
      <dgm:spPr/>
      <dgm:t>
        <a:bodyPr/>
        <a:lstStyle/>
        <a:p>
          <a:r>
            <a:rPr lang="uk-UA" sz="2400"/>
            <a:t>Європейська хмара </a:t>
          </a:r>
          <a:r>
            <a:rPr lang="en-US" sz="2400"/>
            <a:t>A European Open Science Cloud</a:t>
          </a:r>
        </a:p>
      </dgm:t>
    </dgm:pt>
    <dgm:pt modelId="{6F963AAD-D1C5-4E91-A319-169E4D3D8A06}" type="parTrans" cxnId="{A4C46940-11A6-473F-842C-4DDA68DD956C}">
      <dgm:prSet/>
      <dgm:spPr/>
      <dgm:t>
        <a:bodyPr/>
        <a:lstStyle/>
        <a:p>
          <a:endParaRPr lang="en-US"/>
        </a:p>
      </dgm:t>
    </dgm:pt>
    <dgm:pt modelId="{C887CDE5-340F-40FD-B69C-04AA252CBB4F}" type="sibTrans" cxnId="{A4C46940-11A6-473F-842C-4DDA68DD956C}">
      <dgm:prSet/>
      <dgm:spPr/>
      <dgm:t>
        <a:bodyPr/>
        <a:lstStyle/>
        <a:p>
          <a:endParaRPr lang="en-US"/>
        </a:p>
      </dgm:t>
    </dgm:pt>
    <dgm:pt modelId="{78A95C1A-CEF3-405B-8140-80AF037A1863}">
      <dgm:prSet custT="1"/>
      <dgm:spPr/>
      <dgm:t>
        <a:bodyPr/>
        <a:lstStyle/>
        <a:p>
          <a:r>
            <a:rPr lang="uk-UA" sz="2400"/>
            <a:t>Навички та освіта для відкритості</a:t>
          </a:r>
          <a:endParaRPr lang="en-US" sz="2400"/>
        </a:p>
      </dgm:t>
    </dgm:pt>
    <dgm:pt modelId="{062C74AB-B4DC-4C8B-B913-B0854EB1F372}" type="parTrans" cxnId="{93FF4201-5F72-4C70-8286-9B46AE886900}">
      <dgm:prSet/>
      <dgm:spPr/>
      <dgm:t>
        <a:bodyPr/>
        <a:lstStyle/>
        <a:p>
          <a:endParaRPr lang="en-US"/>
        </a:p>
      </dgm:t>
    </dgm:pt>
    <dgm:pt modelId="{5E9440BA-1757-4E5F-BAE4-822157962346}" type="sibTrans" cxnId="{93FF4201-5F72-4C70-8286-9B46AE886900}">
      <dgm:prSet/>
      <dgm:spPr/>
      <dgm:t>
        <a:bodyPr/>
        <a:lstStyle/>
        <a:p>
          <a:endParaRPr lang="en-US"/>
        </a:p>
      </dgm:t>
    </dgm:pt>
    <dgm:pt modelId="{82307D33-7DFB-41B9-B07D-1306C93EF2A1}">
      <dgm:prSet custT="1"/>
      <dgm:spPr/>
      <dgm:t>
        <a:bodyPr/>
        <a:lstStyle/>
        <a:p>
          <a:r>
            <a:rPr lang="uk-UA" sz="2400"/>
            <a:t>Нагороди та заохочення</a:t>
          </a:r>
          <a:endParaRPr lang="en-US" sz="2400"/>
        </a:p>
      </dgm:t>
    </dgm:pt>
    <dgm:pt modelId="{E32B7CBF-3644-4729-B1DD-B8D834B2293F}" type="parTrans" cxnId="{9273BFC6-AFA7-4AFF-89A3-A85A00112F34}">
      <dgm:prSet/>
      <dgm:spPr/>
      <dgm:t>
        <a:bodyPr/>
        <a:lstStyle/>
        <a:p>
          <a:endParaRPr lang="en-US"/>
        </a:p>
      </dgm:t>
    </dgm:pt>
    <dgm:pt modelId="{8A454102-25C0-467E-AD16-07CBAD6E2F8F}" type="sibTrans" cxnId="{9273BFC6-AFA7-4AFF-89A3-A85A00112F34}">
      <dgm:prSet/>
      <dgm:spPr/>
      <dgm:t>
        <a:bodyPr/>
        <a:lstStyle/>
        <a:p>
          <a:endParaRPr lang="en-US"/>
        </a:p>
      </dgm:t>
    </dgm:pt>
    <dgm:pt modelId="{2A7E497E-93B0-4E8A-9E3A-9682594F7E66}">
      <dgm:prSet custT="1"/>
      <dgm:spPr/>
      <dgm:t>
        <a:bodyPr/>
        <a:lstStyle/>
        <a:p>
          <a:r>
            <a:rPr lang="uk-UA" sz="2400"/>
            <a:t>Метрики нового покоління та бібліометрія</a:t>
          </a:r>
          <a:endParaRPr lang="en-US" sz="2400"/>
        </a:p>
      </dgm:t>
    </dgm:pt>
    <dgm:pt modelId="{A44D5156-C33A-4BE0-9F85-70189E4B4E35}" type="parTrans" cxnId="{BFBF51AB-C119-43D8-B9B0-B83813DEFAE2}">
      <dgm:prSet/>
      <dgm:spPr/>
      <dgm:t>
        <a:bodyPr/>
        <a:lstStyle/>
        <a:p>
          <a:endParaRPr lang="en-US"/>
        </a:p>
      </dgm:t>
    </dgm:pt>
    <dgm:pt modelId="{BDD7672E-A58A-49F4-B855-6E693DA5DDB9}" type="sibTrans" cxnId="{BFBF51AB-C119-43D8-B9B0-B83813DEFAE2}">
      <dgm:prSet/>
      <dgm:spPr/>
      <dgm:t>
        <a:bodyPr/>
        <a:lstStyle/>
        <a:p>
          <a:endParaRPr lang="en-US"/>
        </a:p>
      </dgm:t>
    </dgm:pt>
    <dgm:pt modelId="{8AB4FFD8-0183-4D09-ACC5-463C024EC27A}">
      <dgm:prSet custT="1"/>
      <dgm:spPr/>
      <dgm:t>
        <a:bodyPr/>
        <a:lstStyle/>
        <a:p>
          <a:r>
            <a:rPr lang="uk-UA" sz="2400"/>
            <a:t>Академічна доброчесність та дослідницька етика</a:t>
          </a:r>
          <a:endParaRPr lang="en-US" sz="2400"/>
        </a:p>
      </dgm:t>
    </dgm:pt>
    <dgm:pt modelId="{D19F6AC1-91F1-4D04-8155-51DFCC0CDCA5}" type="parTrans" cxnId="{B4AB6A22-EDDA-4281-B62A-6AAE0417F377}">
      <dgm:prSet/>
      <dgm:spPr/>
      <dgm:t>
        <a:bodyPr/>
        <a:lstStyle/>
        <a:p>
          <a:endParaRPr lang="en-US"/>
        </a:p>
      </dgm:t>
    </dgm:pt>
    <dgm:pt modelId="{BB2D4B0A-E959-480A-A889-1C9BC45C494D}" type="sibTrans" cxnId="{B4AB6A22-EDDA-4281-B62A-6AAE0417F377}">
      <dgm:prSet/>
      <dgm:spPr/>
      <dgm:t>
        <a:bodyPr/>
        <a:lstStyle/>
        <a:p>
          <a:endParaRPr lang="en-US"/>
        </a:p>
      </dgm:t>
    </dgm:pt>
    <dgm:pt modelId="{83CB3156-48AF-4DBD-9DC6-986A908E204C}">
      <dgm:prSet custT="1"/>
      <dgm:spPr/>
      <dgm:t>
        <a:bodyPr/>
        <a:lstStyle/>
        <a:p>
          <a:r>
            <a:rPr lang="uk-UA" sz="2400"/>
            <a:t>Громадянська наука</a:t>
          </a:r>
          <a:endParaRPr lang="en-US" sz="2400"/>
        </a:p>
      </dgm:t>
    </dgm:pt>
    <dgm:pt modelId="{7D097004-EC5D-4234-A39E-54AC1982E867}" type="parTrans" cxnId="{E22C59D5-BBD0-409F-869E-7A36609EDD5A}">
      <dgm:prSet/>
      <dgm:spPr/>
      <dgm:t>
        <a:bodyPr/>
        <a:lstStyle/>
        <a:p>
          <a:endParaRPr lang="en-US"/>
        </a:p>
      </dgm:t>
    </dgm:pt>
    <dgm:pt modelId="{4666498C-FC8E-4F7A-8BDE-C33FFD0A79AD}" type="sibTrans" cxnId="{E22C59D5-BBD0-409F-869E-7A36609EDD5A}">
      <dgm:prSet/>
      <dgm:spPr/>
      <dgm:t>
        <a:bodyPr/>
        <a:lstStyle/>
        <a:p>
          <a:endParaRPr lang="en-US"/>
        </a:p>
      </dgm:t>
    </dgm:pt>
    <dgm:pt modelId="{52A55EB6-82BD-4A66-9AAC-1E6320D8148E}" type="pres">
      <dgm:prSet presAssocID="{86371D81-A4EA-416B-B799-F43D0A73D5C9}" presName="vert0" presStyleCnt="0">
        <dgm:presLayoutVars>
          <dgm:dir/>
          <dgm:animOne val="branch"/>
          <dgm:animLvl val="lvl"/>
        </dgm:presLayoutVars>
      </dgm:prSet>
      <dgm:spPr/>
    </dgm:pt>
    <dgm:pt modelId="{59FF6AB0-E08D-45A1-A3F0-CFC047D0F857}" type="pres">
      <dgm:prSet presAssocID="{48CCD480-00B9-41FD-B24E-581C80231FE3}" presName="thickLine" presStyleLbl="alignNode1" presStyleIdx="0" presStyleCnt="8"/>
      <dgm:spPr/>
    </dgm:pt>
    <dgm:pt modelId="{BEBD59D5-B637-4512-BADB-7C9AA9DC4C1D}" type="pres">
      <dgm:prSet presAssocID="{48CCD480-00B9-41FD-B24E-581C80231FE3}" presName="horz1" presStyleCnt="0"/>
      <dgm:spPr/>
    </dgm:pt>
    <dgm:pt modelId="{236ADC42-1C5A-4EB8-8445-52E6EA485974}" type="pres">
      <dgm:prSet presAssocID="{48CCD480-00B9-41FD-B24E-581C80231FE3}" presName="tx1" presStyleLbl="revTx" presStyleIdx="0" presStyleCnt="8"/>
      <dgm:spPr/>
    </dgm:pt>
    <dgm:pt modelId="{0CD7028E-B419-46B9-A850-2E51F19704E2}" type="pres">
      <dgm:prSet presAssocID="{48CCD480-00B9-41FD-B24E-581C80231FE3}" presName="vert1" presStyleCnt="0"/>
      <dgm:spPr/>
    </dgm:pt>
    <dgm:pt modelId="{757CE67C-42B2-4F13-BB49-442098343D19}" type="pres">
      <dgm:prSet presAssocID="{5C596FA3-DC02-4297-B9B1-AA4218382412}" presName="thickLine" presStyleLbl="alignNode1" presStyleIdx="1" presStyleCnt="8"/>
      <dgm:spPr/>
    </dgm:pt>
    <dgm:pt modelId="{258EF3CF-CB1F-488F-987B-C0558FFA8547}" type="pres">
      <dgm:prSet presAssocID="{5C596FA3-DC02-4297-B9B1-AA4218382412}" presName="horz1" presStyleCnt="0"/>
      <dgm:spPr/>
    </dgm:pt>
    <dgm:pt modelId="{7FB4EC71-B2ED-46B9-8620-0C3C67C568F7}" type="pres">
      <dgm:prSet presAssocID="{5C596FA3-DC02-4297-B9B1-AA4218382412}" presName="tx1" presStyleLbl="revTx" presStyleIdx="1" presStyleCnt="8"/>
      <dgm:spPr/>
    </dgm:pt>
    <dgm:pt modelId="{D2E28F10-5E1D-4900-B049-EF056358B257}" type="pres">
      <dgm:prSet presAssocID="{5C596FA3-DC02-4297-B9B1-AA4218382412}" presName="vert1" presStyleCnt="0"/>
      <dgm:spPr/>
    </dgm:pt>
    <dgm:pt modelId="{64D80655-D132-4157-9A23-9B8B2A10C089}" type="pres">
      <dgm:prSet presAssocID="{14D378FA-8C10-4CF6-8ECC-06DF3AFA49D3}" presName="thickLine" presStyleLbl="alignNode1" presStyleIdx="2" presStyleCnt="8"/>
      <dgm:spPr/>
    </dgm:pt>
    <dgm:pt modelId="{2F704120-6227-4361-ACCC-6019BDAB10F5}" type="pres">
      <dgm:prSet presAssocID="{14D378FA-8C10-4CF6-8ECC-06DF3AFA49D3}" presName="horz1" presStyleCnt="0"/>
      <dgm:spPr/>
    </dgm:pt>
    <dgm:pt modelId="{5B5B366D-2B54-4267-AADB-1BA9200FF6F0}" type="pres">
      <dgm:prSet presAssocID="{14D378FA-8C10-4CF6-8ECC-06DF3AFA49D3}" presName="tx1" presStyleLbl="revTx" presStyleIdx="2" presStyleCnt="8"/>
      <dgm:spPr/>
    </dgm:pt>
    <dgm:pt modelId="{349D5315-E270-456C-ADDB-03B484C91FF7}" type="pres">
      <dgm:prSet presAssocID="{14D378FA-8C10-4CF6-8ECC-06DF3AFA49D3}" presName="vert1" presStyleCnt="0"/>
      <dgm:spPr/>
    </dgm:pt>
    <dgm:pt modelId="{C11B5DE2-AD0C-417C-B925-1E681D5F8870}" type="pres">
      <dgm:prSet presAssocID="{78A95C1A-CEF3-405B-8140-80AF037A1863}" presName="thickLine" presStyleLbl="alignNode1" presStyleIdx="3" presStyleCnt="8"/>
      <dgm:spPr/>
    </dgm:pt>
    <dgm:pt modelId="{41AF4FA1-69BF-48F6-A703-950FC8E0CE7E}" type="pres">
      <dgm:prSet presAssocID="{78A95C1A-CEF3-405B-8140-80AF037A1863}" presName="horz1" presStyleCnt="0"/>
      <dgm:spPr/>
    </dgm:pt>
    <dgm:pt modelId="{E3D4F6EE-9CBC-4288-993F-35B8BA684262}" type="pres">
      <dgm:prSet presAssocID="{78A95C1A-CEF3-405B-8140-80AF037A1863}" presName="tx1" presStyleLbl="revTx" presStyleIdx="3" presStyleCnt="8"/>
      <dgm:spPr/>
    </dgm:pt>
    <dgm:pt modelId="{EA47D1BE-002E-452B-A460-1928354443ED}" type="pres">
      <dgm:prSet presAssocID="{78A95C1A-CEF3-405B-8140-80AF037A1863}" presName="vert1" presStyleCnt="0"/>
      <dgm:spPr/>
    </dgm:pt>
    <dgm:pt modelId="{08CEA1C2-46FA-4F09-A931-7A23A6EA4C54}" type="pres">
      <dgm:prSet presAssocID="{82307D33-7DFB-41B9-B07D-1306C93EF2A1}" presName="thickLine" presStyleLbl="alignNode1" presStyleIdx="4" presStyleCnt="8"/>
      <dgm:spPr/>
    </dgm:pt>
    <dgm:pt modelId="{9EA3F7A4-3561-4628-A097-16507D1BC3B4}" type="pres">
      <dgm:prSet presAssocID="{82307D33-7DFB-41B9-B07D-1306C93EF2A1}" presName="horz1" presStyleCnt="0"/>
      <dgm:spPr/>
    </dgm:pt>
    <dgm:pt modelId="{069E9990-0C6E-4EB4-BC55-A1512AEE22B8}" type="pres">
      <dgm:prSet presAssocID="{82307D33-7DFB-41B9-B07D-1306C93EF2A1}" presName="tx1" presStyleLbl="revTx" presStyleIdx="4" presStyleCnt="8"/>
      <dgm:spPr/>
    </dgm:pt>
    <dgm:pt modelId="{E5395C23-0D4B-4529-9A27-CEE1CDED3338}" type="pres">
      <dgm:prSet presAssocID="{82307D33-7DFB-41B9-B07D-1306C93EF2A1}" presName="vert1" presStyleCnt="0"/>
      <dgm:spPr/>
    </dgm:pt>
    <dgm:pt modelId="{DD8CB535-2005-4917-B838-5E266916878E}" type="pres">
      <dgm:prSet presAssocID="{2A7E497E-93B0-4E8A-9E3A-9682594F7E66}" presName="thickLine" presStyleLbl="alignNode1" presStyleIdx="5" presStyleCnt="8"/>
      <dgm:spPr/>
    </dgm:pt>
    <dgm:pt modelId="{5F7777D8-6939-42B4-B0AF-A16830E64BDA}" type="pres">
      <dgm:prSet presAssocID="{2A7E497E-93B0-4E8A-9E3A-9682594F7E66}" presName="horz1" presStyleCnt="0"/>
      <dgm:spPr/>
    </dgm:pt>
    <dgm:pt modelId="{5BEEB9CC-EE17-41A6-9CF3-9A0D45390F9C}" type="pres">
      <dgm:prSet presAssocID="{2A7E497E-93B0-4E8A-9E3A-9682594F7E66}" presName="tx1" presStyleLbl="revTx" presStyleIdx="5" presStyleCnt="8"/>
      <dgm:spPr/>
    </dgm:pt>
    <dgm:pt modelId="{3A318839-FA13-4BF3-BF6B-17C8AD956682}" type="pres">
      <dgm:prSet presAssocID="{2A7E497E-93B0-4E8A-9E3A-9682594F7E66}" presName="vert1" presStyleCnt="0"/>
      <dgm:spPr/>
    </dgm:pt>
    <dgm:pt modelId="{64D0292E-6CC5-4E59-9A55-E581FBDF44E7}" type="pres">
      <dgm:prSet presAssocID="{8AB4FFD8-0183-4D09-ACC5-463C024EC27A}" presName="thickLine" presStyleLbl="alignNode1" presStyleIdx="6" presStyleCnt="8"/>
      <dgm:spPr/>
    </dgm:pt>
    <dgm:pt modelId="{9678B063-8C11-43F1-B152-573EC54C258D}" type="pres">
      <dgm:prSet presAssocID="{8AB4FFD8-0183-4D09-ACC5-463C024EC27A}" presName="horz1" presStyleCnt="0"/>
      <dgm:spPr/>
    </dgm:pt>
    <dgm:pt modelId="{D0FA2A5B-9DC4-480F-A97C-F4FB883191DA}" type="pres">
      <dgm:prSet presAssocID="{8AB4FFD8-0183-4D09-ACC5-463C024EC27A}" presName="tx1" presStyleLbl="revTx" presStyleIdx="6" presStyleCnt="8"/>
      <dgm:spPr/>
    </dgm:pt>
    <dgm:pt modelId="{A3D35013-58C8-424E-B932-E28E92062584}" type="pres">
      <dgm:prSet presAssocID="{8AB4FFD8-0183-4D09-ACC5-463C024EC27A}" presName="vert1" presStyleCnt="0"/>
      <dgm:spPr/>
    </dgm:pt>
    <dgm:pt modelId="{AF586B9E-A121-40A1-A820-F10E02C96E1C}" type="pres">
      <dgm:prSet presAssocID="{83CB3156-48AF-4DBD-9DC6-986A908E204C}" presName="thickLine" presStyleLbl="alignNode1" presStyleIdx="7" presStyleCnt="8"/>
      <dgm:spPr/>
    </dgm:pt>
    <dgm:pt modelId="{F2CE4958-C732-4DF5-980E-6E0E205FC706}" type="pres">
      <dgm:prSet presAssocID="{83CB3156-48AF-4DBD-9DC6-986A908E204C}" presName="horz1" presStyleCnt="0"/>
      <dgm:spPr/>
    </dgm:pt>
    <dgm:pt modelId="{C25A48BB-7E91-4135-AE8B-744DF0A28A06}" type="pres">
      <dgm:prSet presAssocID="{83CB3156-48AF-4DBD-9DC6-986A908E204C}" presName="tx1" presStyleLbl="revTx" presStyleIdx="7" presStyleCnt="8"/>
      <dgm:spPr/>
    </dgm:pt>
    <dgm:pt modelId="{05AA3666-1E7E-4A41-85DB-429D3B86D691}" type="pres">
      <dgm:prSet presAssocID="{83CB3156-48AF-4DBD-9DC6-986A908E204C}" presName="vert1" presStyleCnt="0"/>
      <dgm:spPr/>
    </dgm:pt>
  </dgm:ptLst>
  <dgm:cxnLst>
    <dgm:cxn modelId="{93FF4201-5F72-4C70-8286-9B46AE886900}" srcId="{86371D81-A4EA-416B-B799-F43D0A73D5C9}" destId="{78A95C1A-CEF3-405B-8140-80AF037A1863}" srcOrd="3" destOrd="0" parTransId="{062C74AB-B4DC-4C8B-B913-B0854EB1F372}" sibTransId="{5E9440BA-1757-4E5F-BAE4-822157962346}"/>
    <dgm:cxn modelId="{682D3408-6EFE-42E1-9E32-80D568CC3187}" type="presOf" srcId="{2A7E497E-93B0-4E8A-9E3A-9682594F7E66}" destId="{5BEEB9CC-EE17-41A6-9CF3-9A0D45390F9C}" srcOrd="0" destOrd="0" presId="urn:microsoft.com/office/officeart/2008/layout/LinedList"/>
    <dgm:cxn modelId="{B4AB6A22-EDDA-4281-B62A-6AAE0417F377}" srcId="{86371D81-A4EA-416B-B799-F43D0A73D5C9}" destId="{8AB4FFD8-0183-4D09-ACC5-463C024EC27A}" srcOrd="6" destOrd="0" parTransId="{D19F6AC1-91F1-4D04-8155-51DFCC0CDCA5}" sibTransId="{BB2D4B0A-E959-480A-A889-1C9BC45C494D}"/>
    <dgm:cxn modelId="{5DDBB52C-8797-431C-92DF-315AAAE8E1AE}" type="presOf" srcId="{78A95C1A-CEF3-405B-8140-80AF037A1863}" destId="{E3D4F6EE-9CBC-4288-993F-35B8BA684262}" srcOrd="0" destOrd="0" presId="urn:microsoft.com/office/officeart/2008/layout/LinedList"/>
    <dgm:cxn modelId="{A4C46940-11A6-473F-842C-4DDA68DD956C}" srcId="{86371D81-A4EA-416B-B799-F43D0A73D5C9}" destId="{14D378FA-8C10-4CF6-8ECC-06DF3AFA49D3}" srcOrd="2" destOrd="0" parTransId="{6F963AAD-D1C5-4E91-A319-169E4D3D8A06}" sibTransId="{C887CDE5-340F-40FD-B69C-04AA252CBB4F}"/>
    <dgm:cxn modelId="{82DE3062-E5F6-454F-A11E-FEE14F7A83DB}" type="presOf" srcId="{5C596FA3-DC02-4297-B9B1-AA4218382412}" destId="{7FB4EC71-B2ED-46B9-8620-0C3C67C568F7}" srcOrd="0" destOrd="0" presId="urn:microsoft.com/office/officeart/2008/layout/LinedList"/>
    <dgm:cxn modelId="{2AF09971-C4B4-4E29-82BB-CB61EF277505}" type="presOf" srcId="{86371D81-A4EA-416B-B799-F43D0A73D5C9}" destId="{52A55EB6-82BD-4A66-9AAC-1E6320D8148E}" srcOrd="0" destOrd="0" presId="urn:microsoft.com/office/officeart/2008/layout/LinedList"/>
    <dgm:cxn modelId="{00632E59-038F-4B78-ADA2-8E48596216EF}" type="presOf" srcId="{82307D33-7DFB-41B9-B07D-1306C93EF2A1}" destId="{069E9990-0C6E-4EB4-BC55-A1512AEE22B8}" srcOrd="0" destOrd="0" presId="urn:microsoft.com/office/officeart/2008/layout/LinedList"/>
    <dgm:cxn modelId="{E1FD3B7B-864B-4C19-8E82-E7FCD107DA08}" type="presOf" srcId="{8AB4FFD8-0183-4D09-ACC5-463C024EC27A}" destId="{D0FA2A5B-9DC4-480F-A97C-F4FB883191DA}" srcOrd="0" destOrd="0" presId="urn:microsoft.com/office/officeart/2008/layout/LinedList"/>
    <dgm:cxn modelId="{65A08280-90A9-4F53-B9B4-BF52EE8709B2}" type="presOf" srcId="{14D378FA-8C10-4CF6-8ECC-06DF3AFA49D3}" destId="{5B5B366D-2B54-4267-AADB-1BA9200FF6F0}" srcOrd="0" destOrd="0" presId="urn:microsoft.com/office/officeart/2008/layout/LinedList"/>
    <dgm:cxn modelId="{134C0492-1A8E-4EB3-9A7D-AF11F666423B}" srcId="{86371D81-A4EA-416B-B799-F43D0A73D5C9}" destId="{5C596FA3-DC02-4297-B9B1-AA4218382412}" srcOrd="1" destOrd="0" parTransId="{7721B68A-D404-41C8-9E56-85346467EB30}" sibTransId="{DDD2671E-BAFF-4A6A-8DCC-C93BBB4717F5}"/>
    <dgm:cxn modelId="{BFBF51AB-C119-43D8-B9B0-B83813DEFAE2}" srcId="{86371D81-A4EA-416B-B799-F43D0A73D5C9}" destId="{2A7E497E-93B0-4E8A-9E3A-9682594F7E66}" srcOrd="5" destOrd="0" parTransId="{A44D5156-C33A-4BE0-9F85-70189E4B4E35}" sibTransId="{BDD7672E-A58A-49F4-B855-6E693DA5DDB9}"/>
    <dgm:cxn modelId="{9273BFC6-AFA7-4AFF-89A3-A85A00112F34}" srcId="{86371D81-A4EA-416B-B799-F43D0A73D5C9}" destId="{82307D33-7DFB-41B9-B07D-1306C93EF2A1}" srcOrd="4" destOrd="0" parTransId="{E32B7CBF-3644-4729-B1DD-B8D834B2293F}" sibTransId="{8A454102-25C0-467E-AD16-07CBAD6E2F8F}"/>
    <dgm:cxn modelId="{1EBD4ACC-42E3-4F7C-B041-8019B27AB11B}" srcId="{86371D81-A4EA-416B-B799-F43D0A73D5C9}" destId="{48CCD480-00B9-41FD-B24E-581C80231FE3}" srcOrd="0" destOrd="0" parTransId="{4E91E825-C601-41D4-861A-1DC106CF5B1B}" sibTransId="{0CDA85CB-2461-4486-9476-B8B8F66500B9}"/>
    <dgm:cxn modelId="{E22C59D5-BBD0-409F-869E-7A36609EDD5A}" srcId="{86371D81-A4EA-416B-B799-F43D0A73D5C9}" destId="{83CB3156-48AF-4DBD-9DC6-986A908E204C}" srcOrd="7" destOrd="0" parTransId="{7D097004-EC5D-4234-A39E-54AC1982E867}" sibTransId="{4666498C-FC8E-4F7A-8BDE-C33FFD0A79AD}"/>
    <dgm:cxn modelId="{827694E2-8DF9-4B67-9939-293046688D6C}" type="presOf" srcId="{48CCD480-00B9-41FD-B24E-581C80231FE3}" destId="{236ADC42-1C5A-4EB8-8445-52E6EA485974}" srcOrd="0" destOrd="0" presId="urn:microsoft.com/office/officeart/2008/layout/LinedList"/>
    <dgm:cxn modelId="{E6024BFA-3A4F-4DA9-973F-83C5FE81DD9C}" type="presOf" srcId="{83CB3156-48AF-4DBD-9DC6-986A908E204C}" destId="{C25A48BB-7E91-4135-AE8B-744DF0A28A06}" srcOrd="0" destOrd="0" presId="urn:microsoft.com/office/officeart/2008/layout/LinedList"/>
    <dgm:cxn modelId="{12C0806F-03BB-475F-A4D1-B65B37269138}" type="presParOf" srcId="{52A55EB6-82BD-4A66-9AAC-1E6320D8148E}" destId="{59FF6AB0-E08D-45A1-A3F0-CFC047D0F857}" srcOrd="0" destOrd="0" presId="urn:microsoft.com/office/officeart/2008/layout/LinedList"/>
    <dgm:cxn modelId="{656EA8A3-11EB-43E9-9242-7A90534E0257}" type="presParOf" srcId="{52A55EB6-82BD-4A66-9AAC-1E6320D8148E}" destId="{BEBD59D5-B637-4512-BADB-7C9AA9DC4C1D}" srcOrd="1" destOrd="0" presId="urn:microsoft.com/office/officeart/2008/layout/LinedList"/>
    <dgm:cxn modelId="{D79D4BB2-F00D-408A-87D8-68F544063389}" type="presParOf" srcId="{BEBD59D5-B637-4512-BADB-7C9AA9DC4C1D}" destId="{236ADC42-1C5A-4EB8-8445-52E6EA485974}" srcOrd="0" destOrd="0" presId="urn:microsoft.com/office/officeart/2008/layout/LinedList"/>
    <dgm:cxn modelId="{06F28A2E-11A1-4580-AB57-C48FBF21428E}" type="presParOf" srcId="{BEBD59D5-B637-4512-BADB-7C9AA9DC4C1D}" destId="{0CD7028E-B419-46B9-A850-2E51F19704E2}" srcOrd="1" destOrd="0" presId="urn:microsoft.com/office/officeart/2008/layout/LinedList"/>
    <dgm:cxn modelId="{5C523FA5-6702-4699-8D11-5488ADB0901F}" type="presParOf" srcId="{52A55EB6-82BD-4A66-9AAC-1E6320D8148E}" destId="{757CE67C-42B2-4F13-BB49-442098343D19}" srcOrd="2" destOrd="0" presId="urn:microsoft.com/office/officeart/2008/layout/LinedList"/>
    <dgm:cxn modelId="{2256DE80-D132-4A7D-8CA1-04F7E07EE3F0}" type="presParOf" srcId="{52A55EB6-82BD-4A66-9AAC-1E6320D8148E}" destId="{258EF3CF-CB1F-488F-987B-C0558FFA8547}" srcOrd="3" destOrd="0" presId="urn:microsoft.com/office/officeart/2008/layout/LinedList"/>
    <dgm:cxn modelId="{2EACAE72-54D1-4848-9361-FE510A0D70EC}" type="presParOf" srcId="{258EF3CF-CB1F-488F-987B-C0558FFA8547}" destId="{7FB4EC71-B2ED-46B9-8620-0C3C67C568F7}" srcOrd="0" destOrd="0" presId="urn:microsoft.com/office/officeart/2008/layout/LinedList"/>
    <dgm:cxn modelId="{7ED50552-BA8C-4557-8E9B-5CC5444D7ACC}" type="presParOf" srcId="{258EF3CF-CB1F-488F-987B-C0558FFA8547}" destId="{D2E28F10-5E1D-4900-B049-EF056358B257}" srcOrd="1" destOrd="0" presId="urn:microsoft.com/office/officeart/2008/layout/LinedList"/>
    <dgm:cxn modelId="{C8EF33A1-A68D-4AAD-978C-631F20D49519}" type="presParOf" srcId="{52A55EB6-82BD-4A66-9AAC-1E6320D8148E}" destId="{64D80655-D132-4157-9A23-9B8B2A10C089}" srcOrd="4" destOrd="0" presId="urn:microsoft.com/office/officeart/2008/layout/LinedList"/>
    <dgm:cxn modelId="{898CBD0A-7AEA-4198-8000-CB3EE6864063}" type="presParOf" srcId="{52A55EB6-82BD-4A66-9AAC-1E6320D8148E}" destId="{2F704120-6227-4361-ACCC-6019BDAB10F5}" srcOrd="5" destOrd="0" presId="urn:microsoft.com/office/officeart/2008/layout/LinedList"/>
    <dgm:cxn modelId="{705B13C6-4F33-4965-AB02-8B3ED808A0E6}" type="presParOf" srcId="{2F704120-6227-4361-ACCC-6019BDAB10F5}" destId="{5B5B366D-2B54-4267-AADB-1BA9200FF6F0}" srcOrd="0" destOrd="0" presId="urn:microsoft.com/office/officeart/2008/layout/LinedList"/>
    <dgm:cxn modelId="{50092710-147D-43BC-9BC9-A9369B3B1F14}" type="presParOf" srcId="{2F704120-6227-4361-ACCC-6019BDAB10F5}" destId="{349D5315-E270-456C-ADDB-03B484C91FF7}" srcOrd="1" destOrd="0" presId="urn:microsoft.com/office/officeart/2008/layout/LinedList"/>
    <dgm:cxn modelId="{01E356FC-7263-4DB3-AB01-ED52F22455DB}" type="presParOf" srcId="{52A55EB6-82BD-4A66-9AAC-1E6320D8148E}" destId="{C11B5DE2-AD0C-417C-B925-1E681D5F8870}" srcOrd="6" destOrd="0" presId="urn:microsoft.com/office/officeart/2008/layout/LinedList"/>
    <dgm:cxn modelId="{3527A504-3796-4234-9AC3-E05B7E85A7E2}" type="presParOf" srcId="{52A55EB6-82BD-4A66-9AAC-1E6320D8148E}" destId="{41AF4FA1-69BF-48F6-A703-950FC8E0CE7E}" srcOrd="7" destOrd="0" presId="urn:microsoft.com/office/officeart/2008/layout/LinedList"/>
    <dgm:cxn modelId="{D477D354-A153-4F16-A181-ACBE97858F3B}" type="presParOf" srcId="{41AF4FA1-69BF-48F6-A703-950FC8E0CE7E}" destId="{E3D4F6EE-9CBC-4288-993F-35B8BA684262}" srcOrd="0" destOrd="0" presId="urn:microsoft.com/office/officeart/2008/layout/LinedList"/>
    <dgm:cxn modelId="{7F604A14-968F-471E-BF11-4BBA485D9313}" type="presParOf" srcId="{41AF4FA1-69BF-48F6-A703-950FC8E0CE7E}" destId="{EA47D1BE-002E-452B-A460-1928354443ED}" srcOrd="1" destOrd="0" presId="urn:microsoft.com/office/officeart/2008/layout/LinedList"/>
    <dgm:cxn modelId="{AB3B81FE-1706-4AFF-92AA-54444C364DBA}" type="presParOf" srcId="{52A55EB6-82BD-4A66-9AAC-1E6320D8148E}" destId="{08CEA1C2-46FA-4F09-A931-7A23A6EA4C54}" srcOrd="8" destOrd="0" presId="urn:microsoft.com/office/officeart/2008/layout/LinedList"/>
    <dgm:cxn modelId="{A20FEA93-D09C-4B31-B811-82756EF7BC17}" type="presParOf" srcId="{52A55EB6-82BD-4A66-9AAC-1E6320D8148E}" destId="{9EA3F7A4-3561-4628-A097-16507D1BC3B4}" srcOrd="9" destOrd="0" presId="urn:microsoft.com/office/officeart/2008/layout/LinedList"/>
    <dgm:cxn modelId="{E891060F-4050-4132-A005-1336191D547A}" type="presParOf" srcId="{9EA3F7A4-3561-4628-A097-16507D1BC3B4}" destId="{069E9990-0C6E-4EB4-BC55-A1512AEE22B8}" srcOrd="0" destOrd="0" presId="urn:microsoft.com/office/officeart/2008/layout/LinedList"/>
    <dgm:cxn modelId="{25E8EB19-2FAA-40F5-8AFE-99F56913B6DA}" type="presParOf" srcId="{9EA3F7A4-3561-4628-A097-16507D1BC3B4}" destId="{E5395C23-0D4B-4529-9A27-CEE1CDED3338}" srcOrd="1" destOrd="0" presId="urn:microsoft.com/office/officeart/2008/layout/LinedList"/>
    <dgm:cxn modelId="{361723F8-36ED-4671-B6E6-E3D1799EFD8C}" type="presParOf" srcId="{52A55EB6-82BD-4A66-9AAC-1E6320D8148E}" destId="{DD8CB535-2005-4917-B838-5E266916878E}" srcOrd="10" destOrd="0" presId="urn:microsoft.com/office/officeart/2008/layout/LinedList"/>
    <dgm:cxn modelId="{D2AB0220-CEEF-4D56-AC37-B5F480B40713}" type="presParOf" srcId="{52A55EB6-82BD-4A66-9AAC-1E6320D8148E}" destId="{5F7777D8-6939-42B4-B0AF-A16830E64BDA}" srcOrd="11" destOrd="0" presId="urn:microsoft.com/office/officeart/2008/layout/LinedList"/>
    <dgm:cxn modelId="{CB2D9A3D-E33F-466A-AF71-BD9DD1F2C62D}" type="presParOf" srcId="{5F7777D8-6939-42B4-B0AF-A16830E64BDA}" destId="{5BEEB9CC-EE17-41A6-9CF3-9A0D45390F9C}" srcOrd="0" destOrd="0" presId="urn:microsoft.com/office/officeart/2008/layout/LinedList"/>
    <dgm:cxn modelId="{D7DEF8F0-8E29-4EEE-9D54-EEFEEFDA83C1}" type="presParOf" srcId="{5F7777D8-6939-42B4-B0AF-A16830E64BDA}" destId="{3A318839-FA13-4BF3-BF6B-17C8AD956682}" srcOrd="1" destOrd="0" presId="urn:microsoft.com/office/officeart/2008/layout/LinedList"/>
    <dgm:cxn modelId="{3BE8A56B-12C1-4497-8296-DC236ECD62D5}" type="presParOf" srcId="{52A55EB6-82BD-4A66-9AAC-1E6320D8148E}" destId="{64D0292E-6CC5-4E59-9A55-E581FBDF44E7}" srcOrd="12" destOrd="0" presId="urn:microsoft.com/office/officeart/2008/layout/LinedList"/>
    <dgm:cxn modelId="{FE3E14AB-9930-40BE-A7AE-D0919ABEB9C2}" type="presParOf" srcId="{52A55EB6-82BD-4A66-9AAC-1E6320D8148E}" destId="{9678B063-8C11-43F1-B152-573EC54C258D}" srcOrd="13" destOrd="0" presId="urn:microsoft.com/office/officeart/2008/layout/LinedList"/>
    <dgm:cxn modelId="{4E3EC09E-B6A3-4355-ACEC-6411B9DBFA25}" type="presParOf" srcId="{9678B063-8C11-43F1-B152-573EC54C258D}" destId="{D0FA2A5B-9DC4-480F-A97C-F4FB883191DA}" srcOrd="0" destOrd="0" presId="urn:microsoft.com/office/officeart/2008/layout/LinedList"/>
    <dgm:cxn modelId="{8C856598-0AD5-4120-A304-7C6667C24FE0}" type="presParOf" srcId="{9678B063-8C11-43F1-B152-573EC54C258D}" destId="{A3D35013-58C8-424E-B932-E28E92062584}" srcOrd="1" destOrd="0" presId="urn:microsoft.com/office/officeart/2008/layout/LinedList"/>
    <dgm:cxn modelId="{DE51C48C-457E-4FE5-BDF8-9ABCF69E2D89}" type="presParOf" srcId="{52A55EB6-82BD-4A66-9AAC-1E6320D8148E}" destId="{AF586B9E-A121-40A1-A820-F10E02C96E1C}" srcOrd="14" destOrd="0" presId="urn:microsoft.com/office/officeart/2008/layout/LinedList"/>
    <dgm:cxn modelId="{79EDDC11-4E83-4B8D-831B-3350CE6CA2DB}" type="presParOf" srcId="{52A55EB6-82BD-4A66-9AAC-1E6320D8148E}" destId="{F2CE4958-C732-4DF5-980E-6E0E205FC706}" srcOrd="15" destOrd="0" presId="urn:microsoft.com/office/officeart/2008/layout/LinedList"/>
    <dgm:cxn modelId="{95EE4B95-F163-425D-B6C2-B5459954A145}" type="presParOf" srcId="{F2CE4958-C732-4DF5-980E-6E0E205FC706}" destId="{C25A48BB-7E91-4135-AE8B-744DF0A28A06}" srcOrd="0" destOrd="0" presId="urn:microsoft.com/office/officeart/2008/layout/LinedList"/>
    <dgm:cxn modelId="{C3F4F712-F6ED-4A80-8903-9685DE60B138}" type="presParOf" srcId="{F2CE4958-C732-4DF5-980E-6E0E205FC706}" destId="{05AA3666-1E7E-4A41-85DB-429D3B86D691}"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03B518-68DC-408F-AB97-A1FBBB82A599}">
      <dsp:nvSpPr>
        <dsp:cNvPr id="0" name=""/>
        <dsp:cNvSpPr/>
      </dsp:nvSpPr>
      <dsp:spPr>
        <a:xfrm>
          <a:off x="0" y="2125"/>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2B5D5C1-384E-44C1-A9D6-2E0D11E2FE87}">
      <dsp:nvSpPr>
        <dsp:cNvPr id="0" name=""/>
        <dsp:cNvSpPr/>
      </dsp:nvSpPr>
      <dsp:spPr>
        <a:xfrm>
          <a:off x="0" y="2125"/>
          <a:ext cx="10515600" cy="1449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uk-UA" sz="4000" kern="1200"/>
            <a:t>Наріжний камінь наукового знання</a:t>
          </a:r>
          <a:endParaRPr lang="en-US" sz="4000" kern="1200"/>
        </a:p>
      </dsp:txBody>
      <dsp:txXfrm>
        <a:off x="0" y="2125"/>
        <a:ext cx="10515600" cy="1449431"/>
      </dsp:txXfrm>
    </dsp:sp>
    <dsp:sp modelId="{9C09CAB1-7988-4020-8C8E-AE294EBA7817}">
      <dsp:nvSpPr>
        <dsp:cNvPr id="0" name=""/>
        <dsp:cNvSpPr/>
      </dsp:nvSpPr>
      <dsp:spPr>
        <a:xfrm>
          <a:off x="0" y="1451556"/>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267BD23-11A6-4A9E-A6EA-4AD4D138ADFE}">
      <dsp:nvSpPr>
        <dsp:cNvPr id="0" name=""/>
        <dsp:cNvSpPr/>
      </dsp:nvSpPr>
      <dsp:spPr>
        <a:xfrm>
          <a:off x="0" y="1451556"/>
          <a:ext cx="10515600" cy="1449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uk-UA" sz="4000" kern="1200"/>
            <a:t>Пояснюють навколишній світ</a:t>
          </a:r>
          <a:endParaRPr lang="en-US" sz="4000" kern="1200"/>
        </a:p>
      </dsp:txBody>
      <dsp:txXfrm>
        <a:off x="0" y="1451556"/>
        <a:ext cx="10515600" cy="1449431"/>
      </dsp:txXfrm>
    </dsp:sp>
    <dsp:sp modelId="{8877AB9C-91A8-4E50-92D1-79B29CB99953}">
      <dsp:nvSpPr>
        <dsp:cNvPr id="0" name=""/>
        <dsp:cNvSpPr/>
      </dsp:nvSpPr>
      <dsp:spPr>
        <a:xfrm>
          <a:off x="0" y="2900987"/>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AB1D749-444A-4734-BB3F-14CDD70F3222}">
      <dsp:nvSpPr>
        <dsp:cNvPr id="0" name=""/>
        <dsp:cNvSpPr/>
      </dsp:nvSpPr>
      <dsp:spPr>
        <a:xfrm>
          <a:off x="0" y="2900987"/>
          <a:ext cx="10515600" cy="1449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uk-UA" sz="4000" kern="1200"/>
            <a:t>В цифрову епоху швидко створюються, накопичуються та розповсюджуються</a:t>
          </a:r>
          <a:endParaRPr lang="en-US" sz="4000" kern="1200"/>
        </a:p>
      </dsp:txBody>
      <dsp:txXfrm>
        <a:off x="0" y="2900987"/>
        <a:ext cx="10515600" cy="14494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517FDF-3A9D-481B-A9B4-2FB146A9A908}">
      <dsp:nvSpPr>
        <dsp:cNvPr id="0" name=""/>
        <dsp:cNvSpPr/>
      </dsp:nvSpPr>
      <dsp:spPr>
        <a:xfrm>
          <a:off x="0" y="0"/>
          <a:ext cx="10515600"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02C4263-6ABC-432A-9FFF-8E63DEA88592}">
      <dsp:nvSpPr>
        <dsp:cNvPr id="0" name=""/>
        <dsp:cNvSpPr/>
      </dsp:nvSpPr>
      <dsp:spPr>
        <a:xfrm>
          <a:off x="0" y="0"/>
          <a:ext cx="10515600" cy="10881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uk-UA" sz="3000" kern="1200" dirty="0"/>
            <a:t>Посприяла тому, що більшість даних досліджень потрапили у відкритий доступ</a:t>
          </a:r>
          <a:endParaRPr lang="en-US" sz="3000" kern="1200" dirty="0"/>
        </a:p>
      </dsp:txBody>
      <dsp:txXfrm>
        <a:off x="0" y="0"/>
        <a:ext cx="10515600" cy="1088136"/>
      </dsp:txXfrm>
    </dsp:sp>
    <dsp:sp modelId="{08375554-AF21-4529-864A-57A9F84D28A5}">
      <dsp:nvSpPr>
        <dsp:cNvPr id="0" name=""/>
        <dsp:cNvSpPr/>
      </dsp:nvSpPr>
      <dsp:spPr>
        <a:xfrm>
          <a:off x="0" y="1088136"/>
          <a:ext cx="10515600"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8730292-0BA6-48C3-AFA8-277AC7F81F75}">
      <dsp:nvSpPr>
        <dsp:cNvPr id="0" name=""/>
        <dsp:cNvSpPr/>
      </dsp:nvSpPr>
      <dsp:spPr>
        <a:xfrm>
          <a:off x="0" y="1088136"/>
          <a:ext cx="10515600" cy="10881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uk-UA" sz="3000" kern="1200"/>
            <a:t>Ними можна обмінюватись</a:t>
          </a:r>
          <a:endParaRPr lang="en-US" sz="3000" kern="1200"/>
        </a:p>
      </dsp:txBody>
      <dsp:txXfrm>
        <a:off x="0" y="1088136"/>
        <a:ext cx="10515600" cy="1088136"/>
      </dsp:txXfrm>
    </dsp:sp>
    <dsp:sp modelId="{9F064F7D-084A-4160-AD5F-9AEF6BB3F6CD}">
      <dsp:nvSpPr>
        <dsp:cNvPr id="0" name=""/>
        <dsp:cNvSpPr/>
      </dsp:nvSpPr>
      <dsp:spPr>
        <a:xfrm>
          <a:off x="0" y="2176272"/>
          <a:ext cx="10515600"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BF878FB-C271-4667-80E1-6136B48DEB79}">
      <dsp:nvSpPr>
        <dsp:cNvPr id="0" name=""/>
        <dsp:cNvSpPr/>
      </dsp:nvSpPr>
      <dsp:spPr>
        <a:xfrm>
          <a:off x="0" y="2176272"/>
          <a:ext cx="10515600" cy="10881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uk-UA" sz="3000" kern="1200"/>
            <a:t>Їх можна цитувати</a:t>
          </a:r>
          <a:endParaRPr lang="en-US" sz="3000" kern="1200"/>
        </a:p>
      </dsp:txBody>
      <dsp:txXfrm>
        <a:off x="0" y="2176272"/>
        <a:ext cx="10515600" cy="1088136"/>
      </dsp:txXfrm>
    </dsp:sp>
    <dsp:sp modelId="{375F31A3-B5EB-488A-A7CE-D86CAD0D170A}">
      <dsp:nvSpPr>
        <dsp:cNvPr id="0" name=""/>
        <dsp:cNvSpPr/>
      </dsp:nvSpPr>
      <dsp:spPr>
        <a:xfrm>
          <a:off x="0" y="3264408"/>
          <a:ext cx="10515600"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905446B-86A7-4FB6-A4A7-DC43CD7070A9}">
      <dsp:nvSpPr>
        <dsp:cNvPr id="0" name=""/>
        <dsp:cNvSpPr/>
      </dsp:nvSpPr>
      <dsp:spPr>
        <a:xfrm>
          <a:off x="0" y="3264408"/>
          <a:ext cx="10515600" cy="10881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uk-UA" sz="3000" kern="1200"/>
            <a:t>Це сприяє швидкому розвитку наукових досліджень та кращому розумінню наукових тем</a:t>
          </a:r>
          <a:endParaRPr lang="en-US" sz="3000" kern="1200"/>
        </a:p>
      </dsp:txBody>
      <dsp:txXfrm>
        <a:off x="0" y="3264408"/>
        <a:ext cx="10515600" cy="10881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F6461F-6A75-4A00-A1A4-ABEB085A6D62}">
      <dsp:nvSpPr>
        <dsp:cNvPr id="0" name=""/>
        <dsp:cNvSpPr/>
      </dsp:nvSpPr>
      <dsp:spPr>
        <a:xfrm>
          <a:off x="0" y="0"/>
          <a:ext cx="6735443"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3E8BC3B-2BF4-429B-B03A-266ECDFB62CC}">
      <dsp:nvSpPr>
        <dsp:cNvPr id="0" name=""/>
        <dsp:cNvSpPr/>
      </dsp:nvSpPr>
      <dsp:spPr>
        <a:xfrm>
          <a:off x="0" y="0"/>
          <a:ext cx="6735443" cy="27823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uk-UA" sz="5100" kern="1200"/>
            <a:t>Необхідний для належного повторного використання даних</a:t>
          </a:r>
          <a:endParaRPr lang="en-US" sz="5100" kern="1200"/>
        </a:p>
      </dsp:txBody>
      <dsp:txXfrm>
        <a:off x="0" y="0"/>
        <a:ext cx="6735443" cy="2782301"/>
      </dsp:txXfrm>
    </dsp:sp>
    <dsp:sp modelId="{A8DC0550-0D70-4DEB-9F63-B898471F79DD}">
      <dsp:nvSpPr>
        <dsp:cNvPr id="0" name=""/>
        <dsp:cNvSpPr/>
      </dsp:nvSpPr>
      <dsp:spPr>
        <a:xfrm>
          <a:off x="0" y="2782301"/>
          <a:ext cx="6735443"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FD437B8-1AAB-46F1-A49C-FA857C43E85B}">
      <dsp:nvSpPr>
        <dsp:cNvPr id="0" name=""/>
        <dsp:cNvSpPr/>
      </dsp:nvSpPr>
      <dsp:spPr>
        <a:xfrm>
          <a:off x="0" y="2782301"/>
          <a:ext cx="6735443" cy="27823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uk-UA" sz="5100" kern="1200"/>
            <a:t>Відкриття доступу до власних даних досліджень</a:t>
          </a:r>
          <a:endParaRPr lang="en-US" sz="5100" kern="1200"/>
        </a:p>
      </dsp:txBody>
      <dsp:txXfrm>
        <a:off x="0" y="2782301"/>
        <a:ext cx="6735443" cy="278230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FF6AB0-E08D-45A1-A3F0-CFC047D0F857}">
      <dsp:nvSpPr>
        <dsp:cNvPr id="0" name=""/>
        <dsp:cNvSpPr/>
      </dsp:nvSpPr>
      <dsp:spPr>
        <a:xfrm>
          <a:off x="0" y="0"/>
          <a:ext cx="7685868" cy="0"/>
        </a:xfrm>
        <a:prstGeom prst="lin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236ADC42-1C5A-4EB8-8445-52E6EA485974}">
      <dsp:nvSpPr>
        <dsp:cNvPr id="0" name=""/>
        <dsp:cNvSpPr/>
      </dsp:nvSpPr>
      <dsp:spPr>
        <a:xfrm>
          <a:off x="0" y="0"/>
          <a:ext cx="7685868" cy="5622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uk-UA" sz="2400" kern="1200"/>
            <a:t>Наукові публікації відкритого доступу</a:t>
          </a:r>
          <a:endParaRPr lang="en-US" sz="2400" kern="1200"/>
        </a:p>
      </dsp:txBody>
      <dsp:txXfrm>
        <a:off x="0" y="0"/>
        <a:ext cx="7685868" cy="562210"/>
      </dsp:txXfrm>
    </dsp:sp>
    <dsp:sp modelId="{757CE67C-42B2-4F13-BB49-442098343D19}">
      <dsp:nvSpPr>
        <dsp:cNvPr id="0" name=""/>
        <dsp:cNvSpPr/>
      </dsp:nvSpPr>
      <dsp:spPr>
        <a:xfrm>
          <a:off x="0" y="562210"/>
          <a:ext cx="7685868" cy="0"/>
        </a:xfrm>
        <a:prstGeom prst="lin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7FB4EC71-B2ED-46B9-8620-0C3C67C568F7}">
      <dsp:nvSpPr>
        <dsp:cNvPr id="0" name=""/>
        <dsp:cNvSpPr/>
      </dsp:nvSpPr>
      <dsp:spPr>
        <a:xfrm>
          <a:off x="0" y="562210"/>
          <a:ext cx="7685868" cy="5622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uk-UA" sz="2400" kern="1200"/>
            <a:t>Дані за принципами </a:t>
          </a:r>
          <a:r>
            <a:rPr lang="en-US" sz="2400" kern="1200"/>
            <a:t>FAIR</a:t>
          </a:r>
        </a:p>
      </dsp:txBody>
      <dsp:txXfrm>
        <a:off x="0" y="562210"/>
        <a:ext cx="7685868" cy="562210"/>
      </dsp:txXfrm>
    </dsp:sp>
    <dsp:sp modelId="{64D80655-D132-4157-9A23-9B8B2A10C089}">
      <dsp:nvSpPr>
        <dsp:cNvPr id="0" name=""/>
        <dsp:cNvSpPr/>
      </dsp:nvSpPr>
      <dsp:spPr>
        <a:xfrm>
          <a:off x="0" y="1124420"/>
          <a:ext cx="7685868" cy="0"/>
        </a:xfrm>
        <a:prstGeom prst="lin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5B5B366D-2B54-4267-AADB-1BA9200FF6F0}">
      <dsp:nvSpPr>
        <dsp:cNvPr id="0" name=""/>
        <dsp:cNvSpPr/>
      </dsp:nvSpPr>
      <dsp:spPr>
        <a:xfrm>
          <a:off x="0" y="1124420"/>
          <a:ext cx="7685868" cy="5622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uk-UA" sz="2400" kern="1200"/>
            <a:t>Європейська хмара </a:t>
          </a:r>
          <a:r>
            <a:rPr lang="en-US" sz="2400" kern="1200"/>
            <a:t>A European Open Science Cloud</a:t>
          </a:r>
        </a:p>
      </dsp:txBody>
      <dsp:txXfrm>
        <a:off x="0" y="1124420"/>
        <a:ext cx="7685868" cy="562210"/>
      </dsp:txXfrm>
    </dsp:sp>
    <dsp:sp modelId="{C11B5DE2-AD0C-417C-B925-1E681D5F8870}">
      <dsp:nvSpPr>
        <dsp:cNvPr id="0" name=""/>
        <dsp:cNvSpPr/>
      </dsp:nvSpPr>
      <dsp:spPr>
        <a:xfrm>
          <a:off x="0" y="1686631"/>
          <a:ext cx="7685868" cy="0"/>
        </a:xfrm>
        <a:prstGeom prst="lin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E3D4F6EE-9CBC-4288-993F-35B8BA684262}">
      <dsp:nvSpPr>
        <dsp:cNvPr id="0" name=""/>
        <dsp:cNvSpPr/>
      </dsp:nvSpPr>
      <dsp:spPr>
        <a:xfrm>
          <a:off x="0" y="1686631"/>
          <a:ext cx="7685868" cy="5622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uk-UA" sz="2400" kern="1200"/>
            <a:t>Навички та освіта для відкритості</a:t>
          </a:r>
          <a:endParaRPr lang="en-US" sz="2400" kern="1200"/>
        </a:p>
      </dsp:txBody>
      <dsp:txXfrm>
        <a:off x="0" y="1686631"/>
        <a:ext cx="7685868" cy="562210"/>
      </dsp:txXfrm>
    </dsp:sp>
    <dsp:sp modelId="{08CEA1C2-46FA-4F09-A931-7A23A6EA4C54}">
      <dsp:nvSpPr>
        <dsp:cNvPr id="0" name=""/>
        <dsp:cNvSpPr/>
      </dsp:nvSpPr>
      <dsp:spPr>
        <a:xfrm>
          <a:off x="0" y="2248841"/>
          <a:ext cx="7685868" cy="0"/>
        </a:xfrm>
        <a:prstGeom prst="lin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069E9990-0C6E-4EB4-BC55-A1512AEE22B8}">
      <dsp:nvSpPr>
        <dsp:cNvPr id="0" name=""/>
        <dsp:cNvSpPr/>
      </dsp:nvSpPr>
      <dsp:spPr>
        <a:xfrm>
          <a:off x="0" y="2248841"/>
          <a:ext cx="7685868" cy="5622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uk-UA" sz="2400" kern="1200"/>
            <a:t>Нагороди та заохочення</a:t>
          </a:r>
          <a:endParaRPr lang="en-US" sz="2400" kern="1200"/>
        </a:p>
      </dsp:txBody>
      <dsp:txXfrm>
        <a:off x="0" y="2248841"/>
        <a:ext cx="7685868" cy="562210"/>
      </dsp:txXfrm>
    </dsp:sp>
    <dsp:sp modelId="{DD8CB535-2005-4917-B838-5E266916878E}">
      <dsp:nvSpPr>
        <dsp:cNvPr id="0" name=""/>
        <dsp:cNvSpPr/>
      </dsp:nvSpPr>
      <dsp:spPr>
        <a:xfrm>
          <a:off x="0" y="2811051"/>
          <a:ext cx="7685868" cy="0"/>
        </a:xfrm>
        <a:prstGeom prst="lin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5BEEB9CC-EE17-41A6-9CF3-9A0D45390F9C}">
      <dsp:nvSpPr>
        <dsp:cNvPr id="0" name=""/>
        <dsp:cNvSpPr/>
      </dsp:nvSpPr>
      <dsp:spPr>
        <a:xfrm>
          <a:off x="0" y="2811051"/>
          <a:ext cx="7685868" cy="5622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uk-UA" sz="2400" kern="1200"/>
            <a:t>Метрики нового покоління та бібліометрія</a:t>
          </a:r>
          <a:endParaRPr lang="en-US" sz="2400" kern="1200"/>
        </a:p>
      </dsp:txBody>
      <dsp:txXfrm>
        <a:off x="0" y="2811051"/>
        <a:ext cx="7685868" cy="562210"/>
      </dsp:txXfrm>
    </dsp:sp>
    <dsp:sp modelId="{64D0292E-6CC5-4E59-9A55-E581FBDF44E7}">
      <dsp:nvSpPr>
        <dsp:cNvPr id="0" name=""/>
        <dsp:cNvSpPr/>
      </dsp:nvSpPr>
      <dsp:spPr>
        <a:xfrm>
          <a:off x="0" y="3373262"/>
          <a:ext cx="7685868" cy="0"/>
        </a:xfrm>
        <a:prstGeom prst="lin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D0FA2A5B-9DC4-480F-A97C-F4FB883191DA}">
      <dsp:nvSpPr>
        <dsp:cNvPr id="0" name=""/>
        <dsp:cNvSpPr/>
      </dsp:nvSpPr>
      <dsp:spPr>
        <a:xfrm>
          <a:off x="0" y="3373262"/>
          <a:ext cx="7685868" cy="5622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uk-UA" sz="2400" kern="1200"/>
            <a:t>Академічна доброчесність та дослідницька етика</a:t>
          </a:r>
          <a:endParaRPr lang="en-US" sz="2400" kern="1200"/>
        </a:p>
      </dsp:txBody>
      <dsp:txXfrm>
        <a:off x="0" y="3373262"/>
        <a:ext cx="7685868" cy="562210"/>
      </dsp:txXfrm>
    </dsp:sp>
    <dsp:sp modelId="{AF586B9E-A121-40A1-A820-F10E02C96E1C}">
      <dsp:nvSpPr>
        <dsp:cNvPr id="0" name=""/>
        <dsp:cNvSpPr/>
      </dsp:nvSpPr>
      <dsp:spPr>
        <a:xfrm>
          <a:off x="0" y="3935472"/>
          <a:ext cx="7685868" cy="0"/>
        </a:xfrm>
        <a:prstGeom prst="lin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C25A48BB-7E91-4135-AE8B-744DF0A28A06}">
      <dsp:nvSpPr>
        <dsp:cNvPr id="0" name=""/>
        <dsp:cNvSpPr/>
      </dsp:nvSpPr>
      <dsp:spPr>
        <a:xfrm>
          <a:off x="0" y="3935472"/>
          <a:ext cx="7685868" cy="5622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uk-UA" sz="2400" kern="1200"/>
            <a:t>Громадянська наука</a:t>
          </a:r>
          <a:endParaRPr lang="en-US" sz="2400" kern="1200"/>
        </a:p>
      </dsp:txBody>
      <dsp:txXfrm>
        <a:off x="0" y="3935472"/>
        <a:ext cx="7685868" cy="562210"/>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A226606-E8E6-4825-AEF6-E64D3C27B1B0}"/>
              </a:ext>
            </a:extLst>
          </p:cNvPr>
          <p:cNvSpPr>
            <a:spLocks noGrp="1"/>
          </p:cNvSpPr>
          <p:nvPr>
            <p:ph type="ctrTitle"/>
          </p:nvPr>
        </p:nvSpPr>
        <p:spPr>
          <a:xfrm>
            <a:off x="1524000" y="1122363"/>
            <a:ext cx="9144000" cy="2387600"/>
          </a:xfrm>
        </p:spPr>
        <p:txBody>
          <a:bodyPr anchor="b"/>
          <a:lstStyle>
            <a:lvl1pPr algn="ctr">
              <a:defRPr sz="6000"/>
            </a:lvl1pPr>
          </a:lstStyle>
          <a:p>
            <a:r>
              <a:rPr lang="uk-UA"/>
              <a:t>Клацніть, щоб редагувати стиль зразка заголовка</a:t>
            </a:r>
          </a:p>
        </p:txBody>
      </p:sp>
      <p:sp>
        <p:nvSpPr>
          <p:cNvPr id="3" name="Підзаголовок 2">
            <a:extLst>
              <a:ext uri="{FF2B5EF4-FFF2-40B4-BE49-F238E27FC236}">
                <a16:creationId xmlns:a16="http://schemas.microsoft.com/office/drawing/2014/main" id="{3BC8B195-AF44-424A-88A7-4576DF69BB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uk-UA"/>
              <a:t>Клацніть, щоб редагувати стиль зразка підзаголовка</a:t>
            </a:r>
          </a:p>
        </p:txBody>
      </p:sp>
      <p:sp>
        <p:nvSpPr>
          <p:cNvPr id="4" name="Місце для дати 3">
            <a:extLst>
              <a:ext uri="{FF2B5EF4-FFF2-40B4-BE49-F238E27FC236}">
                <a16:creationId xmlns:a16="http://schemas.microsoft.com/office/drawing/2014/main" id="{6454A1AB-3D91-4550-B878-4B3B08021244}"/>
              </a:ext>
            </a:extLst>
          </p:cNvPr>
          <p:cNvSpPr>
            <a:spLocks noGrp="1"/>
          </p:cNvSpPr>
          <p:nvPr>
            <p:ph type="dt" sz="half" idx="10"/>
          </p:nvPr>
        </p:nvSpPr>
        <p:spPr/>
        <p:txBody>
          <a:bodyPr/>
          <a:lstStyle/>
          <a:p>
            <a:fld id="{FE03CB89-E335-479C-BA1D-9F37875F8705}" type="datetimeFigureOut">
              <a:rPr lang="uk-UA" smtClean="0"/>
              <a:t>01.04.2021</a:t>
            </a:fld>
            <a:endParaRPr lang="uk-UA"/>
          </a:p>
        </p:txBody>
      </p:sp>
      <p:sp>
        <p:nvSpPr>
          <p:cNvPr id="5" name="Місце для нижнього колонтитула 4">
            <a:extLst>
              <a:ext uri="{FF2B5EF4-FFF2-40B4-BE49-F238E27FC236}">
                <a16:creationId xmlns:a16="http://schemas.microsoft.com/office/drawing/2014/main" id="{F2872E6C-7FCC-4A2D-A080-C19EBB448224}"/>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CCBB44EB-056F-42EC-AD77-78B84A9A4AD1}"/>
              </a:ext>
            </a:extLst>
          </p:cNvPr>
          <p:cNvSpPr>
            <a:spLocks noGrp="1"/>
          </p:cNvSpPr>
          <p:nvPr>
            <p:ph type="sldNum" sz="quarter" idx="12"/>
          </p:nvPr>
        </p:nvSpPr>
        <p:spPr/>
        <p:txBody>
          <a:bodyPr/>
          <a:lstStyle/>
          <a:p>
            <a:fld id="{257CD87F-5224-4591-AFA9-41C48FD71A45}" type="slidenum">
              <a:rPr lang="uk-UA" smtClean="0"/>
              <a:t>‹№›</a:t>
            </a:fld>
            <a:endParaRPr lang="uk-UA"/>
          </a:p>
        </p:txBody>
      </p:sp>
    </p:spTree>
    <p:extLst>
      <p:ext uri="{BB962C8B-B14F-4D97-AF65-F5344CB8AC3E}">
        <p14:creationId xmlns:p14="http://schemas.microsoft.com/office/powerpoint/2010/main" val="126822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1865B06-3F12-4A72-BBE9-462F457CB874}"/>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9F600805-EBB2-4E76-86F8-268E534082FE}"/>
              </a:ext>
            </a:extLst>
          </p:cNvPr>
          <p:cNvSpPr>
            <a:spLocks noGrp="1"/>
          </p:cNvSpPr>
          <p:nvPr>
            <p:ph type="body" orient="vert" idx="1"/>
          </p:nvPr>
        </p:nvSpPr>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CE28C9F8-D065-4D9F-9D0E-0ED34728575A}"/>
              </a:ext>
            </a:extLst>
          </p:cNvPr>
          <p:cNvSpPr>
            <a:spLocks noGrp="1"/>
          </p:cNvSpPr>
          <p:nvPr>
            <p:ph type="dt" sz="half" idx="10"/>
          </p:nvPr>
        </p:nvSpPr>
        <p:spPr/>
        <p:txBody>
          <a:bodyPr/>
          <a:lstStyle/>
          <a:p>
            <a:fld id="{FE03CB89-E335-479C-BA1D-9F37875F8705}" type="datetimeFigureOut">
              <a:rPr lang="uk-UA" smtClean="0"/>
              <a:t>01.04.2021</a:t>
            </a:fld>
            <a:endParaRPr lang="uk-UA"/>
          </a:p>
        </p:txBody>
      </p:sp>
      <p:sp>
        <p:nvSpPr>
          <p:cNvPr id="5" name="Місце для нижнього колонтитула 4">
            <a:extLst>
              <a:ext uri="{FF2B5EF4-FFF2-40B4-BE49-F238E27FC236}">
                <a16:creationId xmlns:a16="http://schemas.microsoft.com/office/drawing/2014/main" id="{2E8269F7-84B1-46BA-8ADA-7B82A700DF35}"/>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BEBFEA79-2024-4AA6-BAB0-B11EA4BAB4AA}"/>
              </a:ext>
            </a:extLst>
          </p:cNvPr>
          <p:cNvSpPr>
            <a:spLocks noGrp="1"/>
          </p:cNvSpPr>
          <p:nvPr>
            <p:ph type="sldNum" sz="quarter" idx="12"/>
          </p:nvPr>
        </p:nvSpPr>
        <p:spPr/>
        <p:txBody>
          <a:bodyPr/>
          <a:lstStyle/>
          <a:p>
            <a:fld id="{257CD87F-5224-4591-AFA9-41C48FD71A45}" type="slidenum">
              <a:rPr lang="uk-UA" smtClean="0"/>
              <a:t>‹№›</a:t>
            </a:fld>
            <a:endParaRPr lang="uk-UA"/>
          </a:p>
        </p:txBody>
      </p:sp>
    </p:spTree>
    <p:extLst>
      <p:ext uri="{BB962C8B-B14F-4D97-AF65-F5344CB8AC3E}">
        <p14:creationId xmlns:p14="http://schemas.microsoft.com/office/powerpoint/2010/main" val="154130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a:extLst>
              <a:ext uri="{FF2B5EF4-FFF2-40B4-BE49-F238E27FC236}">
                <a16:creationId xmlns:a16="http://schemas.microsoft.com/office/drawing/2014/main" id="{5BF2A136-973B-47F4-A4E9-812EB7184A40}"/>
              </a:ext>
            </a:extLst>
          </p:cNvPr>
          <p:cNvSpPr>
            <a:spLocks noGrp="1"/>
          </p:cNvSpPr>
          <p:nvPr>
            <p:ph type="title" orient="vert"/>
          </p:nvPr>
        </p:nvSpPr>
        <p:spPr>
          <a:xfrm>
            <a:off x="8724900" y="365125"/>
            <a:ext cx="2628900" cy="5811838"/>
          </a:xfrm>
        </p:spPr>
        <p:txBody>
          <a:bodyPr vert="eaVert"/>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7B4F4BA8-A59F-4E01-B0D7-DC1F042E568E}"/>
              </a:ext>
            </a:extLst>
          </p:cNvPr>
          <p:cNvSpPr>
            <a:spLocks noGrp="1"/>
          </p:cNvSpPr>
          <p:nvPr>
            <p:ph type="body" orient="vert" idx="1"/>
          </p:nvPr>
        </p:nvSpPr>
        <p:spPr>
          <a:xfrm>
            <a:off x="838200" y="365125"/>
            <a:ext cx="7734300" cy="5811838"/>
          </a:xfrm>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24E9766B-9427-4893-B1A5-E444C668BE8C}"/>
              </a:ext>
            </a:extLst>
          </p:cNvPr>
          <p:cNvSpPr>
            <a:spLocks noGrp="1"/>
          </p:cNvSpPr>
          <p:nvPr>
            <p:ph type="dt" sz="half" idx="10"/>
          </p:nvPr>
        </p:nvSpPr>
        <p:spPr/>
        <p:txBody>
          <a:bodyPr/>
          <a:lstStyle/>
          <a:p>
            <a:fld id="{FE03CB89-E335-479C-BA1D-9F37875F8705}" type="datetimeFigureOut">
              <a:rPr lang="uk-UA" smtClean="0"/>
              <a:t>01.04.2021</a:t>
            </a:fld>
            <a:endParaRPr lang="uk-UA"/>
          </a:p>
        </p:txBody>
      </p:sp>
      <p:sp>
        <p:nvSpPr>
          <p:cNvPr id="5" name="Місце для нижнього колонтитула 4">
            <a:extLst>
              <a:ext uri="{FF2B5EF4-FFF2-40B4-BE49-F238E27FC236}">
                <a16:creationId xmlns:a16="http://schemas.microsoft.com/office/drawing/2014/main" id="{72CE18A2-0590-40C2-92E9-6B9F83864264}"/>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E3638B1C-A3B3-41A1-B128-024239971F9D}"/>
              </a:ext>
            </a:extLst>
          </p:cNvPr>
          <p:cNvSpPr>
            <a:spLocks noGrp="1"/>
          </p:cNvSpPr>
          <p:nvPr>
            <p:ph type="sldNum" sz="quarter" idx="12"/>
          </p:nvPr>
        </p:nvSpPr>
        <p:spPr/>
        <p:txBody>
          <a:bodyPr/>
          <a:lstStyle/>
          <a:p>
            <a:fld id="{257CD87F-5224-4591-AFA9-41C48FD71A45}" type="slidenum">
              <a:rPr lang="uk-UA" smtClean="0"/>
              <a:t>‹№›</a:t>
            </a:fld>
            <a:endParaRPr lang="uk-UA"/>
          </a:p>
        </p:txBody>
      </p:sp>
    </p:spTree>
    <p:extLst>
      <p:ext uri="{BB962C8B-B14F-4D97-AF65-F5344CB8AC3E}">
        <p14:creationId xmlns:p14="http://schemas.microsoft.com/office/powerpoint/2010/main" val="5660088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Назва та вмі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77BEB17-CD59-4FA4-A5C0-8387D3AAABD6}"/>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1BAED912-D489-4656-BD39-C195E5098D95}"/>
              </a:ext>
            </a:extLst>
          </p:cNvPr>
          <p:cNvSpPr>
            <a:spLocks noGrp="1"/>
          </p:cNvSpPr>
          <p:nvPr>
            <p:ph idx="1"/>
          </p:nvPr>
        </p:nvSpPr>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B9AD6DE0-D3C5-4CB0-96DD-84E582E8D501}"/>
              </a:ext>
            </a:extLst>
          </p:cNvPr>
          <p:cNvSpPr>
            <a:spLocks noGrp="1"/>
          </p:cNvSpPr>
          <p:nvPr>
            <p:ph type="dt" sz="half" idx="10"/>
          </p:nvPr>
        </p:nvSpPr>
        <p:spPr/>
        <p:txBody>
          <a:bodyPr/>
          <a:lstStyle/>
          <a:p>
            <a:fld id="{FE03CB89-E335-479C-BA1D-9F37875F8705}" type="datetimeFigureOut">
              <a:rPr lang="uk-UA" smtClean="0"/>
              <a:t>01.04.2021</a:t>
            </a:fld>
            <a:endParaRPr lang="uk-UA"/>
          </a:p>
        </p:txBody>
      </p:sp>
      <p:sp>
        <p:nvSpPr>
          <p:cNvPr id="5" name="Місце для нижнього колонтитула 4">
            <a:extLst>
              <a:ext uri="{FF2B5EF4-FFF2-40B4-BE49-F238E27FC236}">
                <a16:creationId xmlns:a16="http://schemas.microsoft.com/office/drawing/2014/main" id="{462878CC-F07B-4187-99EF-DB1283BB9825}"/>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6FAA3ADE-FE3A-42B8-AD5A-087CE5206B4C}"/>
              </a:ext>
            </a:extLst>
          </p:cNvPr>
          <p:cNvSpPr>
            <a:spLocks noGrp="1"/>
          </p:cNvSpPr>
          <p:nvPr>
            <p:ph type="sldNum" sz="quarter" idx="12"/>
          </p:nvPr>
        </p:nvSpPr>
        <p:spPr/>
        <p:txBody>
          <a:bodyPr/>
          <a:lstStyle/>
          <a:p>
            <a:fld id="{257CD87F-5224-4591-AFA9-41C48FD71A45}" type="slidenum">
              <a:rPr lang="uk-UA" smtClean="0"/>
              <a:t>‹№›</a:t>
            </a:fld>
            <a:endParaRPr lang="uk-UA"/>
          </a:p>
        </p:txBody>
      </p:sp>
    </p:spTree>
    <p:extLst>
      <p:ext uri="{BB962C8B-B14F-4D97-AF65-F5344CB8AC3E}">
        <p14:creationId xmlns:p14="http://schemas.microsoft.com/office/powerpoint/2010/main" val="258536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Назва розділу">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FE9D307-5D87-43C8-9A09-6E7745B6E9FB}"/>
              </a:ext>
            </a:extLst>
          </p:cNvPr>
          <p:cNvSpPr>
            <a:spLocks noGrp="1"/>
          </p:cNvSpPr>
          <p:nvPr>
            <p:ph type="title"/>
          </p:nvPr>
        </p:nvSpPr>
        <p:spPr>
          <a:xfrm>
            <a:off x="831850" y="1709738"/>
            <a:ext cx="10515600" cy="2852737"/>
          </a:xfrm>
        </p:spPr>
        <p:txBody>
          <a:bodyPr anchor="b"/>
          <a:lstStyle>
            <a:lvl1pPr>
              <a:defRPr sz="6000"/>
            </a:lvl1p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C3062EB0-7CE4-43F4-81C5-124D6EF305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uk-UA"/>
              <a:t>Клацніть, щоб відредагувати стилі зразків тексту</a:t>
            </a:r>
          </a:p>
        </p:txBody>
      </p:sp>
      <p:sp>
        <p:nvSpPr>
          <p:cNvPr id="4" name="Місце для дати 3">
            <a:extLst>
              <a:ext uri="{FF2B5EF4-FFF2-40B4-BE49-F238E27FC236}">
                <a16:creationId xmlns:a16="http://schemas.microsoft.com/office/drawing/2014/main" id="{AD3EA8B9-C126-4233-89D0-17F21FFB39F4}"/>
              </a:ext>
            </a:extLst>
          </p:cNvPr>
          <p:cNvSpPr>
            <a:spLocks noGrp="1"/>
          </p:cNvSpPr>
          <p:nvPr>
            <p:ph type="dt" sz="half" idx="10"/>
          </p:nvPr>
        </p:nvSpPr>
        <p:spPr/>
        <p:txBody>
          <a:bodyPr/>
          <a:lstStyle/>
          <a:p>
            <a:fld id="{FE03CB89-E335-479C-BA1D-9F37875F8705}" type="datetimeFigureOut">
              <a:rPr lang="uk-UA" smtClean="0"/>
              <a:t>01.04.2021</a:t>
            </a:fld>
            <a:endParaRPr lang="uk-UA"/>
          </a:p>
        </p:txBody>
      </p:sp>
      <p:sp>
        <p:nvSpPr>
          <p:cNvPr id="5" name="Місце для нижнього колонтитула 4">
            <a:extLst>
              <a:ext uri="{FF2B5EF4-FFF2-40B4-BE49-F238E27FC236}">
                <a16:creationId xmlns:a16="http://schemas.microsoft.com/office/drawing/2014/main" id="{6203AEBE-E062-40C5-B337-3C5958682EF0}"/>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80C2C13C-23F2-48F9-A574-A6021F63B07C}"/>
              </a:ext>
            </a:extLst>
          </p:cNvPr>
          <p:cNvSpPr>
            <a:spLocks noGrp="1"/>
          </p:cNvSpPr>
          <p:nvPr>
            <p:ph type="sldNum" sz="quarter" idx="12"/>
          </p:nvPr>
        </p:nvSpPr>
        <p:spPr/>
        <p:txBody>
          <a:bodyPr/>
          <a:lstStyle/>
          <a:p>
            <a:fld id="{257CD87F-5224-4591-AFA9-41C48FD71A45}" type="slidenum">
              <a:rPr lang="uk-UA" smtClean="0"/>
              <a:t>‹№›</a:t>
            </a:fld>
            <a:endParaRPr lang="uk-UA"/>
          </a:p>
        </p:txBody>
      </p:sp>
    </p:spTree>
    <p:extLst>
      <p:ext uri="{BB962C8B-B14F-4D97-AF65-F5344CB8AC3E}">
        <p14:creationId xmlns:p14="http://schemas.microsoft.com/office/powerpoint/2010/main" val="1739454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AEEF7A4-770A-497D-A941-71C3C3CAF2BD}"/>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D813016F-791F-4CC7-95E1-19948E64BE3A}"/>
              </a:ext>
            </a:extLst>
          </p:cNvPr>
          <p:cNvSpPr>
            <a:spLocks noGrp="1"/>
          </p:cNvSpPr>
          <p:nvPr>
            <p:ph sz="half" idx="1"/>
          </p:nvPr>
        </p:nvSpPr>
        <p:spPr>
          <a:xfrm>
            <a:off x="838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вмісту 3">
            <a:extLst>
              <a:ext uri="{FF2B5EF4-FFF2-40B4-BE49-F238E27FC236}">
                <a16:creationId xmlns:a16="http://schemas.microsoft.com/office/drawing/2014/main" id="{95E48458-4BD9-4FFB-93FF-94C6C21651A2}"/>
              </a:ext>
            </a:extLst>
          </p:cNvPr>
          <p:cNvSpPr>
            <a:spLocks noGrp="1"/>
          </p:cNvSpPr>
          <p:nvPr>
            <p:ph sz="half" idx="2"/>
          </p:nvPr>
        </p:nvSpPr>
        <p:spPr>
          <a:xfrm>
            <a:off x="6172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дати 4">
            <a:extLst>
              <a:ext uri="{FF2B5EF4-FFF2-40B4-BE49-F238E27FC236}">
                <a16:creationId xmlns:a16="http://schemas.microsoft.com/office/drawing/2014/main" id="{FB2072F5-8591-43B0-8AC6-B6D3022AE767}"/>
              </a:ext>
            </a:extLst>
          </p:cNvPr>
          <p:cNvSpPr>
            <a:spLocks noGrp="1"/>
          </p:cNvSpPr>
          <p:nvPr>
            <p:ph type="dt" sz="half" idx="10"/>
          </p:nvPr>
        </p:nvSpPr>
        <p:spPr/>
        <p:txBody>
          <a:bodyPr/>
          <a:lstStyle/>
          <a:p>
            <a:fld id="{FE03CB89-E335-479C-BA1D-9F37875F8705}" type="datetimeFigureOut">
              <a:rPr lang="uk-UA" smtClean="0"/>
              <a:t>01.04.2021</a:t>
            </a:fld>
            <a:endParaRPr lang="uk-UA"/>
          </a:p>
        </p:txBody>
      </p:sp>
      <p:sp>
        <p:nvSpPr>
          <p:cNvPr id="6" name="Місце для нижнього колонтитула 5">
            <a:extLst>
              <a:ext uri="{FF2B5EF4-FFF2-40B4-BE49-F238E27FC236}">
                <a16:creationId xmlns:a16="http://schemas.microsoft.com/office/drawing/2014/main" id="{159B907F-987B-4692-9684-4E500D81A89A}"/>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F760623A-F995-4F2F-8F8C-4E3095CA0C6E}"/>
              </a:ext>
            </a:extLst>
          </p:cNvPr>
          <p:cNvSpPr>
            <a:spLocks noGrp="1"/>
          </p:cNvSpPr>
          <p:nvPr>
            <p:ph type="sldNum" sz="quarter" idx="12"/>
          </p:nvPr>
        </p:nvSpPr>
        <p:spPr/>
        <p:txBody>
          <a:bodyPr/>
          <a:lstStyle/>
          <a:p>
            <a:fld id="{257CD87F-5224-4591-AFA9-41C48FD71A45}" type="slidenum">
              <a:rPr lang="uk-UA" smtClean="0"/>
              <a:t>‹№›</a:t>
            </a:fld>
            <a:endParaRPr lang="uk-UA"/>
          </a:p>
        </p:txBody>
      </p:sp>
    </p:spTree>
    <p:extLst>
      <p:ext uri="{BB962C8B-B14F-4D97-AF65-F5344CB8AC3E}">
        <p14:creationId xmlns:p14="http://schemas.microsoft.com/office/powerpoint/2010/main" val="2549154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65226C3-93D6-44A4-83B3-36FA5C339F1B}"/>
              </a:ext>
            </a:extLst>
          </p:cNvPr>
          <p:cNvSpPr>
            <a:spLocks noGrp="1"/>
          </p:cNvSpPr>
          <p:nvPr>
            <p:ph type="title"/>
          </p:nvPr>
        </p:nvSpPr>
        <p:spPr>
          <a:xfrm>
            <a:off x="839788" y="365125"/>
            <a:ext cx="10515600" cy="1325563"/>
          </a:xfrm>
        </p:spPr>
        <p:txBody>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655BC7C5-9869-4D89-910F-F65CBAB43B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4" name="Місце для вмісту 3">
            <a:extLst>
              <a:ext uri="{FF2B5EF4-FFF2-40B4-BE49-F238E27FC236}">
                <a16:creationId xmlns:a16="http://schemas.microsoft.com/office/drawing/2014/main" id="{10B77A9D-7675-4B96-9020-6B95840B323E}"/>
              </a:ext>
            </a:extLst>
          </p:cNvPr>
          <p:cNvSpPr>
            <a:spLocks noGrp="1"/>
          </p:cNvSpPr>
          <p:nvPr>
            <p:ph sz="half" idx="2"/>
          </p:nvPr>
        </p:nvSpPr>
        <p:spPr>
          <a:xfrm>
            <a:off x="839788" y="2505075"/>
            <a:ext cx="5157787"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тексту 4">
            <a:extLst>
              <a:ext uri="{FF2B5EF4-FFF2-40B4-BE49-F238E27FC236}">
                <a16:creationId xmlns:a16="http://schemas.microsoft.com/office/drawing/2014/main" id="{A9F15C7E-81CC-4EA9-A417-5F533A624B7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6" name="Місце для вмісту 5">
            <a:extLst>
              <a:ext uri="{FF2B5EF4-FFF2-40B4-BE49-F238E27FC236}">
                <a16:creationId xmlns:a16="http://schemas.microsoft.com/office/drawing/2014/main" id="{55732D73-0E97-4CD3-8745-AD1FE86EECAE}"/>
              </a:ext>
            </a:extLst>
          </p:cNvPr>
          <p:cNvSpPr>
            <a:spLocks noGrp="1"/>
          </p:cNvSpPr>
          <p:nvPr>
            <p:ph sz="quarter" idx="4"/>
          </p:nvPr>
        </p:nvSpPr>
        <p:spPr>
          <a:xfrm>
            <a:off x="6172200" y="2505075"/>
            <a:ext cx="5183188"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7" name="Місце для дати 6">
            <a:extLst>
              <a:ext uri="{FF2B5EF4-FFF2-40B4-BE49-F238E27FC236}">
                <a16:creationId xmlns:a16="http://schemas.microsoft.com/office/drawing/2014/main" id="{EB916E64-A2C9-4EF6-BB44-2CD8B96F5290}"/>
              </a:ext>
            </a:extLst>
          </p:cNvPr>
          <p:cNvSpPr>
            <a:spLocks noGrp="1"/>
          </p:cNvSpPr>
          <p:nvPr>
            <p:ph type="dt" sz="half" idx="10"/>
          </p:nvPr>
        </p:nvSpPr>
        <p:spPr/>
        <p:txBody>
          <a:bodyPr/>
          <a:lstStyle/>
          <a:p>
            <a:fld id="{FE03CB89-E335-479C-BA1D-9F37875F8705}" type="datetimeFigureOut">
              <a:rPr lang="uk-UA" smtClean="0"/>
              <a:t>01.04.2021</a:t>
            </a:fld>
            <a:endParaRPr lang="uk-UA"/>
          </a:p>
        </p:txBody>
      </p:sp>
      <p:sp>
        <p:nvSpPr>
          <p:cNvPr id="8" name="Місце для нижнього колонтитула 7">
            <a:extLst>
              <a:ext uri="{FF2B5EF4-FFF2-40B4-BE49-F238E27FC236}">
                <a16:creationId xmlns:a16="http://schemas.microsoft.com/office/drawing/2014/main" id="{0B2ABB49-BE52-468A-902D-D40DA3DF205E}"/>
              </a:ext>
            </a:extLst>
          </p:cNvPr>
          <p:cNvSpPr>
            <a:spLocks noGrp="1"/>
          </p:cNvSpPr>
          <p:nvPr>
            <p:ph type="ftr" sz="quarter" idx="11"/>
          </p:nvPr>
        </p:nvSpPr>
        <p:spPr/>
        <p:txBody>
          <a:bodyPr/>
          <a:lstStyle/>
          <a:p>
            <a:endParaRPr lang="uk-UA"/>
          </a:p>
        </p:txBody>
      </p:sp>
      <p:sp>
        <p:nvSpPr>
          <p:cNvPr id="9" name="Місце для номера слайда 8">
            <a:extLst>
              <a:ext uri="{FF2B5EF4-FFF2-40B4-BE49-F238E27FC236}">
                <a16:creationId xmlns:a16="http://schemas.microsoft.com/office/drawing/2014/main" id="{E44F455F-AA25-4CEC-95C9-49E6DC1B38E3}"/>
              </a:ext>
            </a:extLst>
          </p:cNvPr>
          <p:cNvSpPr>
            <a:spLocks noGrp="1"/>
          </p:cNvSpPr>
          <p:nvPr>
            <p:ph type="sldNum" sz="quarter" idx="12"/>
          </p:nvPr>
        </p:nvSpPr>
        <p:spPr/>
        <p:txBody>
          <a:bodyPr/>
          <a:lstStyle/>
          <a:p>
            <a:fld id="{257CD87F-5224-4591-AFA9-41C48FD71A45}" type="slidenum">
              <a:rPr lang="uk-UA" smtClean="0"/>
              <a:t>‹№›</a:t>
            </a:fld>
            <a:endParaRPr lang="uk-UA"/>
          </a:p>
        </p:txBody>
      </p:sp>
    </p:spTree>
    <p:extLst>
      <p:ext uri="{BB962C8B-B14F-4D97-AF65-F5344CB8AC3E}">
        <p14:creationId xmlns:p14="http://schemas.microsoft.com/office/powerpoint/2010/main" val="20870754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8E1205E-71D2-4FA0-9C69-4431EF2F6082}"/>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дати 2">
            <a:extLst>
              <a:ext uri="{FF2B5EF4-FFF2-40B4-BE49-F238E27FC236}">
                <a16:creationId xmlns:a16="http://schemas.microsoft.com/office/drawing/2014/main" id="{EF5E3FBD-3BE0-4244-9B1F-4F54739ECCDC}"/>
              </a:ext>
            </a:extLst>
          </p:cNvPr>
          <p:cNvSpPr>
            <a:spLocks noGrp="1"/>
          </p:cNvSpPr>
          <p:nvPr>
            <p:ph type="dt" sz="half" idx="10"/>
          </p:nvPr>
        </p:nvSpPr>
        <p:spPr/>
        <p:txBody>
          <a:bodyPr/>
          <a:lstStyle/>
          <a:p>
            <a:fld id="{FE03CB89-E335-479C-BA1D-9F37875F8705}" type="datetimeFigureOut">
              <a:rPr lang="uk-UA" smtClean="0"/>
              <a:t>01.04.2021</a:t>
            </a:fld>
            <a:endParaRPr lang="uk-UA"/>
          </a:p>
        </p:txBody>
      </p:sp>
      <p:sp>
        <p:nvSpPr>
          <p:cNvPr id="4" name="Місце для нижнього колонтитула 3">
            <a:extLst>
              <a:ext uri="{FF2B5EF4-FFF2-40B4-BE49-F238E27FC236}">
                <a16:creationId xmlns:a16="http://schemas.microsoft.com/office/drawing/2014/main" id="{8CF7CAA8-2D27-4A6A-A7D0-1BE00F3B3D7B}"/>
              </a:ext>
            </a:extLst>
          </p:cNvPr>
          <p:cNvSpPr>
            <a:spLocks noGrp="1"/>
          </p:cNvSpPr>
          <p:nvPr>
            <p:ph type="ftr" sz="quarter" idx="11"/>
          </p:nvPr>
        </p:nvSpPr>
        <p:spPr/>
        <p:txBody>
          <a:bodyPr/>
          <a:lstStyle/>
          <a:p>
            <a:endParaRPr lang="uk-UA"/>
          </a:p>
        </p:txBody>
      </p:sp>
      <p:sp>
        <p:nvSpPr>
          <p:cNvPr id="5" name="Місце для номера слайда 4">
            <a:extLst>
              <a:ext uri="{FF2B5EF4-FFF2-40B4-BE49-F238E27FC236}">
                <a16:creationId xmlns:a16="http://schemas.microsoft.com/office/drawing/2014/main" id="{30F79AB2-D540-420C-B29B-0A25F59ADE04}"/>
              </a:ext>
            </a:extLst>
          </p:cNvPr>
          <p:cNvSpPr>
            <a:spLocks noGrp="1"/>
          </p:cNvSpPr>
          <p:nvPr>
            <p:ph type="sldNum" sz="quarter" idx="12"/>
          </p:nvPr>
        </p:nvSpPr>
        <p:spPr/>
        <p:txBody>
          <a:bodyPr/>
          <a:lstStyle/>
          <a:p>
            <a:fld id="{257CD87F-5224-4591-AFA9-41C48FD71A45}" type="slidenum">
              <a:rPr lang="uk-UA" smtClean="0"/>
              <a:t>‹№›</a:t>
            </a:fld>
            <a:endParaRPr lang="uk-UA"/>
          </a:p>
        </p:txBody>
      </p:sp>
    </p:spTree>
    <p:extLst>
      <p:ext uri="{BB962C8B-B14F-4D97-AF65-F5344CB8AC3E}">
        <p14:creationId xmlns:p14="http://schemas.microsoft.com/office/powerpoint/2010/main" val="1348417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a:extLst>
              <a:ext uri="{FF2B5EF4-FFF2-40B4-BE49-F238E27FC236}">
                <a16:creationId xmlns:a16="http://schemas.microsoft.com/office/drawing/2014/main" id="{02B0DA61-62AA-4F8F-8D3E-17F390110631}"/>
              </a:ext>
            </a:extLst>
          </p:cNvPr>
          <p:cNvSpPr>
            <a:spLocks noGrp="1"/>
          </p:cNvSpPr>
          <p:nvPr>
            <p:ph type="dt" sz="half" idx="10"/>
          </p:nvPr>
        </p:nvSpPr>
        <p:spPr/>
        <p:txBody>
          <a:bodyPr/>
          <a:lstStyle/>
          <a:p>
            <a:fld id="{FE03CB89-E335-479C-BA1D-9F37875F8705}" type="datetimeFigureOut">
              <a:rPr lang="uk-UA" smtClean="0"/>
              <a:t>01.04.2021</a:t>
            </a:fld>
            <a:endParaRPr lang="uk-UA"/>
          </a:p>
        </p:txBody>
      </p:sp>
      <p:sp>
        <p:nvSpPr>
          <p:cNvPr id="3" name="Місце для нижнього колонтитула 2">
            <a:extLst>
              <a:ext uri="{FF2B5EF4-FFF2-40B4-BE49-F238E27FC236}">
                <a16:creationId xmlns:a16="http://schemas.microsoft.com/office/drawing/2014/main" id="{2F77C213-3275-485E-97EA-B398871D00AA}"/>
              </a:ext>
            </a:extLst>
          </p:cNvPr>
          <p:cNvSpPr>
            <a:spLocks noGrp="1"/>
          </p:cNvSpPr>
          <p:nvPr>
            <p:ph type="ftr" sz="quarter" idx="11"/>
          </p:nvPr>
        </p:nvSpPr>
        <p:spPr/>
        <p:txBody>
          <a:bodyPr/>
          <a:lstStyle/>
          <a:p>
            <a:endParaRPr lang="uk-UA"/>
          </a:p>
        </p:txBody>
      </p:sp>
      <p:sp>
        <p:nvSpPr>
          <p:cNvPr id="4" name="Місце для номера слайда 3">
            <a:extLst>
              <a:ext uri="{FF2B5EF4-FFF2-40B4-BE49-F238E27FC236}">
                <a16:creationId xmlns:a16="http://schemas.microsoft.com/office/drawing/2014/main" id="{B16C3276-5C3A-4A08-B280-5735E4A147C9}"/>
              </a:ext>
            </a:extLst>
          </p:cNvPr>
          <p:cNvSpPr>
            <a:spLocks noGrp="1"/>
          </p:cNvSpPr>
          <p:nvPr>
            <p:ph type="sldNum" sz="quarter" idx="12"/>
          </p:nvPr>
        </p:nvSpPr>
        <p:spPr/>
        <p:txBody>
          <a:bodyPr/>
          <a:lstStyle/>
          <a:p>
            <a:fld id="{257CD87F-5224-4591-AFA9-41C48FD71A45}" type="slidenum">
              <a:rPr lang="uk-UA" smtClean="0"/>
              <a:t>‹№›</a:t>
            </a:fld>
            <a:endParaRPr lang="uk-UA"/>
          </a:p>
        </p:txBody>
      </p:sp>
    </p:spTree>
    <p:extLst>
      <p:ext uri="{BB962C8B-B14F-4D97-AF65-F5344CB8AC3E}">
        <p14:creationId xmlns:p14="http://schemas.microsoft.com/office/powerpoint/2010/main" val="3052091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A4E7D33-74FC-49AC-8324-BD35DD69441B}"/>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03B10E0D-A2D4-40FC-990C-0A2A2CBF944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тексту 3">
            <a:extLst>
              <a:ext uri="{FF2B5EF4-FFF2-40B4-BE49-F238E27FC236}">
                <a16:creationId xmlns:a16="http://schemas.microsoft.com/office/drawing/2014/main" id="{2831F988-E2F7-4E44-A2BE-0567B152D4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80510A69-3BFD-438E-89E5-050D463BA092}"/>
              </a:ext>
            </a:extLst>
          </p:cNvPr>
          <p:cNvSpPr>
            <a:spLocks noGrp="1"/>
          </p:cNvSpPr>
          <p:nvPr>
            <p:ph type="dt" sz="half" idx="10"/>
          </p:nvPr>
        </p:nvSpPr>
        <p:spPr/>
        <p:txBody>
          <a:bodyPr/>
          <a:lstStyle/>
          <a:p>
            <a:fld id="{FE03CB89-E335-479C-BA1D-9F37875F8705}" type="datetimeFigureOut">
              <a:rPr lang="uk-UA" smtClean="0"/>
              <a:t>01.04.2021</a:t>
            </a:fld>
            <a:endParaRPr lang="uk-UA"/>
          </a:p>
        </p:txBody>
      </p:sp>
      <p:sp>
        <p:nvSpPr>
          <p:cNvPr id="6" name="Місце для нижнього колонтитула 5">
            <a:extLst>
              <a:ext uri="{FF2B5EF4-FFF2-40B4-BE49-F238E27FC236}">
                <a16:creationId xmlns:a16="http://schemas.microsoft.com/office/drawing/2014/main" id="{4906C29C-87B2-4527-AF70-139F481B430A}"/>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6507C420-33F4-4D43-8829-AA0D2AB77E8D}"/>
              </a:ext>
            </a:extLst>
          </p:cNvPr>
          <p:cNvSpPr>
            <a:spLocks noGrp="1"/>
          </p:cNvSpPr>
          <p:nvPr>
            <p:ph type="sldNum" sz="quarter" idx="12"/>
          </p:nvPr>
        </p:nvSpPr>
        <p:spPr/>
        <p:txBody>
          <a:bodyPr/>
          <a:lstStyle/>
          <a:p>
            <a:fld id="{257CD87F-5224-4591-AFA9-41C48FD71A45}" type="slidenum">
              <a:rPr lang="uk-UA" smtClean="0"/>
              <a:t>‹№›</a:t>
            </a:fld>
            <a:endParaRPr lang="uk-UA"/>
          </a:p>
        </p:txBody>
      </p:sp>
    </p:spTree>
    <p:extLst>
      <p:ext uri="{BB962C8B-B14F-4D97-AF65-F5344CB8AC3E}">
        <p14:creationId xmlns:p14="http://schemas.microsoft.com/office/powerpoint/2010/main" val="794659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855FCE4-FF0F-47A5-B9DF-E97F2B247A55}"/>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зображення 2">
            <a:extLst>
              <a:ext uri="{FF2B5EF4-FFF2-40B4-BE49-F238E27FC236}">
                <a16:creationId xmlns:a16="http://schemas.microsoft.com/office/drawing/2014/main" id="{857FD587-76A4-4367-A016-2889C540F9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Місце для тексту 3">
            <a:extLst>
              <a:ext uri="{FF2B5EF4-FFF2-40B4-BE49-F238E27FC236}">
                <a16:creationId xmlns:a16="http://schemas.microsoft.com/office/drawing/2014/main" id="{C3818F62-CEF0-4A1C-A765-B98F5F6081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46165284-9AFF-4C66-A19F-0E46643F8525}"/>
              </a:ext>
            </a:extLst>
          </p:cNvPr>
          <p:cNvSpPr>
            <a:spLocks noGrp="1"/>
          </p:cNvSpPr>
          <p:nvPr>
            <p:ph type="dt" sz="half" idx="10"/>
          </p:nvPr>
        </p:nvSpPr>
        <p:spPr/>
        <p:txBody>
          <a:bodyPr/>
          <a:lstStyle/>
          <a:p>
            <a:fld id="{FE03CB89-E335-479C-BA1D-9F37875F8705}" type="datetimeFigureOut">
              <a:rPr lang="uk-UA" smtClean="0"/>
              <a:t>01.04.2021</a:t>
            </a:fld>
            <a:endParaRPr lang="uk-UA"/>
          </a:p>
        </p:txBody>
      </p:sp>
      <p:sp>
        <p:nvSpPr>
          <p:cNvPr id="6" name="Місце для нижнього колонтитула 5">
            <a:extLst>
              <a:ext uri="{FF2B5EF4-FFF2-40B4-BE49-F238E27FC236}">
                <a16:creationId xmlns:a16="http://schemas.microsoft.com/office/drawing/2014/main" id="{5192CAFA-FC43-4061-BF71-A13490112DA1}"/>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C039176E-9D3B-4F69-AF2B-D4207424A8E4}"/>
              </a:ext>
            </a:extLst>
          </p:cNvPr>
          <p:cNvSpPr>
            <a:spLocks noGrp="1"/>
          </p:cNvSpPr>
          <p:nvPr>
            <p:ph type="sldNum" sz="quarter" idx="12"/>
          </p:nvPr>
        </p:nvSpPr>
        <p:spPr/>
        <p:txBody>
          <a:bodyPr/>
          <a:lstStyle/>
          <a:p>
            <a:fld id="{257CD87F-5224-4591-AFA9-41C48FD71A45}" type="slidenum">
              <a:rPr lang="uk-UA" smtClean="0"/>
              <a:t>‹№›</a:t>
            </a:fld>
            <a:endParaRPr lang="uk-UA"/>
          </a:p>
        </p:txBody>
      </p:sp>
    </p:spTree>
    <p:extLst>
      <p:ext uri="{BB962C8B-B14F-4D97-AF65-F5344CB8AC3E}">
        <p14:creationId xmlns:p14="http://schemas.microsoft.com/office/powerpoint/2010/main" val="3923765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a:extLst>
              <a:ext uri="{FF2B5EF4-FFF2-40B4-BE49-F238E27FC236}">
                <a16:creationId xmlns:a16="http://schemas.microsoft.com/office/drawing/2014/main" id="{7D7E2F7B-0852-426B-A818-1B9BF262114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840D3547-DE19-49C9-A02F-0DB1339E330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1B435F17-BD9E-4336-B937-CEE9363192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03CB89-E335-479C-BA1D-9F37875F8705}" type="datetimeFigureOut">
              <a:rPr lang="uk-UA" smtClean="0"/>
              <a:t>01.04.2021</a:t>
            </a:fld>
            <a:endParaRPr lang="uk-UA"/>
          </a:p>
        </p:txBody>
      </p:sp>
      <p:sp>
        <p:nvSpPr>
          <p:cNvPr id="5" name="Місце для нижнього колонтитула 4">
            <a:extLst>
              <a:ext uri="{FF2B5EF4-FFF2-40B4-BE49-F238E27FC236}">
                <a16:creationId xmlns:a16="http://schemas.microsoft.com/office/drawing/2014/main" id="{0777E1CC-C6C2-4E37-BA86-3C45338BC5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Місце для номера слайда 5">
            <a:extLst>
              <a:ext uri="{FF2B5EF4-FFF2-40B4-BE49-F238E27FC236}">
                <a16:creationId xmlns:a16="http://schemas.microsoft.com/office/drawing/2014/main" id="{C909E173-1994-4CC8-80E2-B259C0889C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7CD87F-5224-4591-AFA9-41C48FD71A45}" type="slidenum">
              <a:rPr lang="uk-UA" smtClean="0"/>
              <a:t>‹№›</a:t>
            </a:fld>
            <a:endParaRPr lang="uk-UA"/>
          </a:p>
        </p:txBody>
      </p:sp>
    </p:spTree>
    <p:extLst>
      <p:ext uri="{BB962C8B-B14F-4D97-AF65-F5344CB8AC3E}">
        <p14:creationId xmlns:p14="http://schemas.microsoft.com/office/powerpoint/2010/main" val="805179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mailto:chukanovaso@ukma.edu.ua"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 name="Rectangle 37">
            <a:extLst>
              <a:ext uri="{FF2B5EF4-FFF2-40B4-BE49-F238E27FC236}">
                <a16:creationId xmlns:a16="http://schemas.microsoft.com/office/drawing/2014/main" id="{2B577FF9-3543-4875-815D-3D87BD8A20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Заголовок 1">
            <a:extLst>
              <a:ext uri="{FF2B5EF4-FFF2-40B4-BE49-F238E27FC236}">
                <a16:creationId xmlns:a16="http://schemas.microsoft.com/office/drawing/2014/main" id="{47B964DD-939F-4CF1-8AFA-CF5B45F5AB84}"/>
              </a:ext>
            </a:extLst>
          </p:cNvPr>
          <p:cNvSpPr>
            <a:spLocks noGrp="1"/>
          </p:cNvSpPr>
          <p:nvPr>
            <p:ph type="ctrTitle"/>
          </p:nvPr>
        </p:nvSpPr>
        <p:spPr>
          <a:xfrm>
            <a:off x="874815" y="798703"/>
            <a:ext cx="5221185" cy="3072015"/>
          </a:xfrm>
        </p:spPr>
        <p:txBody>
          <a:bodyPr anchor="b">
            <a:normAutofit/>
          </a:bodyPr>
          <a:lstStyle/>
          <a:p>
            <a:r>
              <a:rPr lang="ru-RU" sz="2900" b="1">
                <a:latin typeface="Arial Black" panose="020B0A04020102020204" pitchFamily="34" charset="0"/>
              </a:rPr>
              <a:t>ФОРМУВАННЯ НАВИЧОК З УПРАВЛІННЯ ДАНИМИ ДОСЛІДЖЕНЬ  У КОНТЕКСТІ ВІДКРИТОЇ НАУКИ</a:t>
            </a:r>
            <a:endParaRPr lang="uk-UA" sz="2900" b="1">
              <a:latin typeface="Arial Black" panose="020B0A04020102020204" pitchFamily="34" charset="0"/>
            </a:endParaRPr>
          </a:p>
        </p:txBody>
      </p:sp>
      <p:sp>
        <p:nvSpPr>
          <p:cNvPr id="3" name="Підзаголовок 2">
            <a:extLst>
              <a:ext uri="{FF2B5EF4-FFF2-40B4-BE49-F238E27FC236}">
                <a16:creationId xmlns:a16="http://schemas.microsoft.com/office/drawing/2014/main" id="{E8A7C041-AB68-421A-93C5-A0A8404B8B29}"/>
              </a:ext>
            </a:extLst>
          </p:cNvPr>
          <p:cNvSpPr>
            <a:spLocks noGrp="1"/>
          </p:cNvSpPr>
          <p:nvPr>
            <p:ph type="subTitle" idx="1"/>
          </p:nvPr>
        </p:nvSpPr>
        <p:spPr>
          <a:xfrm>
            <a:off x="870148" y="3962792"/>
            <a:ext cx="5221185" cy="2102108"/>
          </a:xfrm>
        </p:spPr>
        <p:txBody>
          <a:bodyPr anchor="t">
            <a:normAutofit/>
          </a:bodyPr>
          <a:lstStyle/>
          <a:p>
            <a:r>
              <a:rPr lang="uk-UA"/>
              <a:t>Чуканова Світлана</a:t>
            </a:r>
            <a:endParaRPr lang="en-US"/>
          </a:p>
          <a:p>
            <a:r>
              <a:rPr lang="uk-UA" i="1" err="1">
                <a:effectLst/>
                <a:latin typeface="Times New Roman" panose="02020603050405020304" pitchFamily="18" charset="0"/>
                <a:ea typeface="Times New Roman" panose="02020603050405020304" pitchFamily="18" charset="0"/>
                <a:cs typeface="Times New Roman" panose="02020603050405020304" pitchFamily="18" charset="0"/>
              </a:rPr>
              <a:t>канд</a:t>
            </a:r>
            <a:r>
              <a:rPr lang="uk-UA" i="1">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i="1" err="1">
                <a:effectLst/>
                <a:latin typeface="Times New Roman" panose="02020603050405020304" pitchFamily="18" charset="0"/>
                <a:ea typeface="Times New Roman" panose="02020603050405020304" pitchFamily="18" charset="0"/>
                <a:cs typeface="Times New Roman" panose="02020603050405020304" pitchFamily="18" charset="0"/>
              </a:rPr>
              <a:t>пед.н</a:t>
            </a:r>
            <a:r>
              <a:rPr lang="uk-UA" i="1">
                <a:effectLst/>
                <a:latin typeface="Times New Roman" panose="02020603050405020304" pitchFamily="18" charset="0"/>
                <a:ea typeface="Times New Roman" panose="02020603050405020304" pitchFamily="18" charset="0"/>
                <a:cs typeface="Times New Roman" panose="02020603050405020304" pitchFamily="18" charset="0"/>
              </a:rPr>
              <a:t>.</a:t>
            </a:r>
            <a:endParaRPr lang="uk-UA">
              <a:effectLst/>
              <a:latin typeface="Calibri" panose="020F0502020204030204" pitchFamily="34" charset="0"/>
              <a:ea typeface="Times New Roman" panose="02020603050405020304" pitchFamily="18" charset="0"/>
              <a:cs typeface="Times New Roman" panose="02020603050405020304" pitchFamily="18" charset="0"/>
            </a:endParaRPr>
          </a:p>
          <a:p>
            <a:pPr>
              <a:spcAft>
                <a:spcPts val="800"/>
              </a:spcAft>
            </a:pPr>
            <a:r>
              <a:rPr lang="uk-UA" i="1">
                <a:effectLst/>
                <a:latin typeface="Times New Roman" panose="02020603050405020304" pitchFamily="18" charset="0"/>
                <a:ea typeface="Times New Roman" panose="02020603050405020304" pitchFamily="18" charset="0"/>
                <a:cs typeface="Times New Roman" panose="02020603050405020304" pitchFamily="18" charset="0"/>
              </a:rPr>
              <a:t>Національний університет </a:t>
            </a:r>
            <a:endParaRPr lang="uk-UA">
              <a:effectLst/>
              <a:latin typeface="Calibri" panose="020F0502020204030204" pitchFamily="34" charset="0"/>
              <a:ea typeface="Times New Roman" panose="02020603050405020304" pitchFamily="18" charset="0"/>
              <a:cs typeface="Times New Roman" panose="02020603050405020304" pitchFamily="18" charset="0"/>
            </a:endParaRPr>
          </a:p>
          <a:p>
            <a:pPr>
              <a:spcAft>
                <a:spcPts val="800"/>
              </a:spcAft>
            </a:pPr>
            <a:r>
              <a:rPr lang="uk-UA" i="1">
                <a:effectLst/>
                <a:latin typeface="Times New Roman" panose="02020603050405020304" pitchFamily="18" charset="0"/>
                <a:ea typeface="Times New Roman" panose="02020603050405020304" pitchFamily="18" charset="0"/>
                <a:cs typeface="Times New Roman" panose="02020603050405020304" pitchFamily="18" charset="0"/>
              </a:rPr>
              <a:t>«Києво-Могилянська академія»</a:t>
            </a:r>
            <a:endParaRPr lang="uk-UA">
              <a:effectLst/>
              <a:latin typeface="Calibri" panose="020F0502020204030204" pitchFamily="34" charset="0"/>
              <a:ea typeface="Times New Roman" panose="02020603050405020304" pitchFamily="18" charset="0"/>
              <a:cs typeface="Times New Roman" panose="02020603050405020304" pitchFamily="18" charset="0"/>
            </a:endParaRPr>
          </a:p>
          <a:p>
            <a:endParaRPr lang="uk-UA"/>
          </a:p>
        </p:txBody>
      </p:sp>
      <p:sp>
        <p:nvSpPr>
          <p:cNvPr id="40" name="Freeform: Shape 39">
            <a:extLst>
              <a:ext uri="{FF2B5EF4-FFF2-40B4-BE49-F238E27FC236}">
                <a16:creationId xmlns:a16="http://schemas.microsoft.com/office/drawing/2014/main" id="{F5569EEC-E12F-4856-B407-02B2813A4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04059" y="0"/>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CF860788-3A6A-45A3-B3F1-06F1596656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67336" y="1"/>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Графіка 4" descr="Laptop with phone and calculator">
            <a:extLst>
              <a:ext uri="{FF2B5EF4-FFF2-40B4-BE49-F238E27FC236}">
                <a16:creationId xmlns:a16="http://schemas.microsoft.com/office/drawing/2014/main" id="{E8CFBF9E-52BA-468A-80B3-FDE00B04BB4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93046" y="1209578"/>
            <a:ext cx="4055897" cy="4055897"/>
          </a:xfrm>
          <a:custGeom>
            <a:avLst/>
            <a:gdLst/>
            <a:ahLst/>
            <a:cxnLst/>
            <a:rect l="l" t="t" r="r" b="b"/>
            <a:pathLst>
              <a:path w="4579832" h="5347063">
                <a:moveTo>
                  <a:pt x="106985" y="0"/>
                </a:moveTo>
                <a:lnTo>
                  <a:pt x="4472847" y="0"/>
                </a:lnTo>
                <a:cubicBezTo>
                  <a:pt x="4531933" y="0"/>
                  <a:pt x="4579832" y="47899"/>
                  <a:pt x="4579832" y="106985"/>
                </a:cubicBezTo>
                <a:lnTo>
                  <a:pt x="4579832" y="5240078"/>
                </a:lnTo>
                <a:cubicBezTo>
                  <a:pt x="4579832" y="5299164"/>
                  <a:pt x="4531933" y="5347063"/>
                  <a:pt x="4472847" y="5347063"/>
                </a:cubicBezTo>
                <a:lnTo>
                  <a:pt x="106985" y="5347063"/>
                </a:lnTo>
                <a:cubicBezTo>
                  <a:pt x="47899" y="5347063"/>
                  <a:pt x="0" y="5299164"/>
                  <a:pt x="0" y="5240078"/>
                </a:cubicBezTo>
                <a:lnTo>
                  <a:pt x="0" y="106985"/>
                </a:lnTo>
                <a:cubicBezTo>
                  <a:pt x="0" y="47899"/>
                  <a:pt x="47899" y="0"/>
                  <a:pt x="106985" y="0"/>
                </a:cubicBezTo>
                <a:close/>
              </a:path>
            </a:pathLst>
          </a:custGeom>
        </p:spPr>
      </p:pic>
      <p:sp>
        <p:nvSpPr>
          <p:cNvPr id="49" name="Freeform: Shape 43">
            <a:extLst>
              <a:ext uri="{FF2B5EF4-FFF2-40B4-BE49-F238E27FC236}">
                <a16:creationId xmlns:a16="http://schemas.microsoft.com/office/drawing/2014/main" id="{DF1E3393-B852-4883-B778-ED35251129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032259" y="2916245"/>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2"/>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1" name="Freeform: Shape 45">
            <a:extLst>
              <a:ext uri="{FF2B5EF4-FFF2-40B4-BE49-F238E27FC236}">
                <a16:creationId xmlns:a16="http://schemas.microsoft.com/office/drawing/2014/main" id="{39853D09-4205-4CC7-83EB-288E886AC9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8440" y="5717906"/>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0D040B79-3E73-4A31-840D-D6B9C9FDFC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47511" y="6258756"/>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0" name="Freeform: Shape 49">
            <a:extLst>
              <a:ext uri="{FF2B5EF4-FFF2-40B4-BE49-F238E27FC236}">
                <a16:creationId xmlns:a16="http://schemas.microsoft.com/office/drawing/2014/main" id="{156C6AE5-3F8B-42AC-9EA4-1B686A11E9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43820" y="5835650"/>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3484829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AE5A632B-B15A-489E-8337-BC0F40DBC2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Arc 23">
            <a:extLst>
              <a:ext uri="{FF2B5EF4-FFF2-40B4-BE49-F238E27FC236}">
                <a16:creationId xmlns:a16="http://schemas.microsoft.com/office/drawing/2014/main" id="{6E895C8D-1379-40B8-8B1B-B6F5AEAF0A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05262" y="859948"/>
            <a:ext cx="2987899" cy="2987899"/>
          </a:xfrm>
          <a:prstGeom prst="arc">
            <a:avLst>
              <a:gd name="adj1" fmla="val 14612914"/>
              <a:gd name="adj2" fmla="val 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Заголовок 1">
            <a:extLst>
              <a:ext uri="{FF2B5EF4-FFF2-40B4-BE49-F238E27FC236}">
                <a16:creationId xmlns:a16="http://schemas.microsoft.com/office/drawing/2014/main" id="{12E52D3F-1A72-40F5-9FD3-F8CD82FA2AE8}"/>
              </a:ext>
            </a:extLst>
          </p:cNvPr>
          <p:cNvSpPr>
            <a:spLocks noGrp="1"/>
          </p:cNvSpPr>
          <p:nvPr>
            <p:ph type="title"/>
          </p:nvPr>
        </p:nvSpPr>
        <p:spPr>
          <a:xfrm>
            <a:off x="838200" y="643467"/>
            <a:ext cx="2951205" cy="5571066"/>
          </a:xfrm>
        </p:spPr>
        <p:txBody>
          <a:bodyPr>
            <a:normAutofit/>
          </a:bodyPr>
          <a:lstStyle/>
          <a:p>
            <a:r>
              <a:rPr lang="uk-UA" sz="3700" b="1" dirty="0">
                <a:solidFill>
                  <a:srgbClr val="FFFFFF"/>
                </a:solidFill>
              </a:rPr>
              <a:t>Менеджмент даних</a:t>
            </a:r>
          </a:p>
        </p:txBody>
      </p:sp>
      <p:sp>
        <p:nvSpPr>
          <p:cNvPr id="26" name="Rectangle: Rounded Corners 25">
            <a:extLst>
              <a:ext uri="{FF2B5EF4-FFF2-40B4-BE49-F238E27FC236}">
                <a16:creationId xmlns:a16="http://schemas.microsoft.com/office/drawing/2014/main" id="{651547D7-AD18-407B-A5F4-F8225B5DCF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85452" y="434266"/>
            <a:ext cx="7217701" cy="5922084"/>
          </a:xfrm>
          <a:prstGeom prst="roundRect">
            <a:avLst>
              <a:gd name="adj" fmla="val 3174"/>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7" name="Місце для вмісту 2">
            <a:extLst>
              <a:ext uri="{FF2B5EF4-FFF2-40B4-BE49-F238E27FC236}">
                <a16:creationId xmlns:a16="http://schemas.microsoft.com/office/drawing/2014/main" id="{C4EBD647-D022-44BF-BAB3-37EB914198F0}"/>
              </a:ext>
            </a:extLst>
          </p:cNvPr>
          <p:cNvGraphicFramePr>
            <a:graphicFrameLocks noGrp="1"/>
          </p:cNvGraphicFramePr>
          <p:nvPr>
            <p:ph idx="1"/>
            <p:extLst>
              <p:ext uri="{D42A27DB-BD31-4B8C-83A1-F6EECF244321}">
                <p14:modId xmlns:p14="http://schemas.microsoft.com/office/powerpoint/2010/main" val="1972554703"/>
              </p:ext>
            </p:extLst>
          </p:nvPr>
        </p:nvGraphicFramePr>
        <p:xfrm>
          <a:off x="4763911" y="609600"/>
          <a:ext cx="6735443" cy="55646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426472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Shape 35">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BF32F9FB-8F33-4B31-B5A3-4BDFBB53F6F0}"/>
              </a:ext>
            </a:extLst>
          </p:cNvPr>
          <p:cNvSpPr>
            <a:spLocks noGrp="1"/>
          </p:cNvSpPr>
          <p:nvPr>
            <p:ph type="title"/>
          </p:nvPr>
        </p:nvSpPr>
        <p:spPr>
          <a:xfrm>
            <a:off x="686834" y="1153572"/>
            <a:ext cx="3200400" cy="4461163"/>
          </a:xfrm>
        </p:spPr>
        <p:txBody>
          <a:bodyPr>
            <a:normAutofit/>
          </a:bodyPr>
          <a:lstStyle/>
          <a:p>
            <a:r>
              <a:rPr lang="uk-UA" sz="4100">
                <a:solidFill>
                  <a:srgbClr val="FFFFFF"/>
                </a:solidFill>
              </a:rPr>
              <a:t>Належний менеджмент даних сприяє</a:t>
            </a:r>
          </a:p>
        </p:txBody>
      </p:sp>
      <p:sp>
        <p:nvSpPr>
          <p:cNvPr id="38" name="Arc 37">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Місце для вмісту 2">
            <a:extLst>
              <a:ext uri="{FF2B5EF4-FFF2-40B4-BE49-F238E27FC236}">
                <a16:creationId xmlns:a16="http://schemas.microsoft.com/office/drawing/2014/main" id="{984315E9-1154-4955-8C15-654C652AB492}"/>
              </a:ext>
            </a:extLst>
          </p:cNvPr>
          <p:cNvSpPr>
            <a:spLocks noGrp="1"/>
          </p:cNvSpPr>
          <p:nvPr>
            <p:ph idx="1"/>
          </p:nvPr>
        </p:nvSpPr>
        <p:spPr>
          <a:xfrm>
            <a:off x="4447308" y="591344"/>
            <a:ext cx="6906491" cy="5585619"/>
          </a:xfrm>
        </p:spPr>
        <p:txBody>
          <a:bodyPr anchor="ctr">
            <a:normAutofit/>
          </a:bodyPr>
          <a:lstStyle/>
          <a:p>
            <a:r>
              <a:rPr lang="uk-UA" sz="4000" dirty="0"/>
              <a:t>Продуктивності проведення досліджень</a:t>
            </a:r>
          </a:p>
          <a:p>
            <a:r>
              <a:rPr lang="uk-UA" sz="4000" dirty="0"/>
              <a:t>Убезпеченню від втрати даних</a:t>
            </a:r>
          </a:p>
          <a:p>
            <a:r>
              <a:rPr lang="uk-UA" sz="4000" dirty="0"/>
              <a:t>Захисту від зламу</a:t>
            </a:r>
          </a:p>
          <a:p>
            <a:r>
              <a:rPr lang="uk-UA" sz="4000" dirty="0"/>
              <a:t>Забезпеченню довіри між усіма учасниками досліджень</a:t>
            </a:r>
          </a:p>
          <a:p>
            <a:endParaRPr lang="uk-UA" sz="4000" dirty="0"/>
          </a:p>
          <a:p>
            <a:endParaRPr lang="uk-UA" sz="4000" dirty="0"/>
          </a:p>
        </p:txBody>
      </p:sp>
    </p:spTree>
    <p:extLst>
      <p:ext uri="{BB962C8B-B14F-4D97-AF65-F5344CB8AC3E}">
        <p14:creationId xmlns:p14="http://schemas.microsoft.com/office/powerpoint/2010/main" val="33640846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Заголовок 1">
            <a:extLst>
              <a:ext uri="{FF2B5EF4-FFF2-40B4-BE49-F238E27FC236}">
                <a16:creationId xmlns:a16="http://schemas.microsoft.com/office/drawing/2014/main" id="{7C8BE0EF-CE63-44E7-9187-4604F293A578}"/>
              </a:ext>
            </a:extLst>
          </p:cNvPr>
          <p:cNvSpPr>
            <a:spLocks noGrp="1"/>
          </p:cNvSpPr>
          <p:nvPr>
            <p:ph type="title"/>
          </p:nvPr>
        </p:nvSpPr>
        <p:spPr>
          <a:xfrm>
            <a:off x="838200" y="365125"/>
            <a:ext cx="10515600" cy="1325563"/>
          </a:xfrm>
        </p:spPr>
        <p:txBody>
          <a:bodyPr>
            <a:normAutofit/>
          </a:bodyPr>
          <a:lstStyle/>
          <a:p>
            <a:r>
              <a:rPr lang="uk-UA"/>
              <a:t>Дослідницькі дані </a:t>
            </a:r>
            <a:r>
              <a:rPr lang="en-US"/>
              <a:t>CASRAI 2018</a:t>
            </a:r>
            <a:endParaRPr lang="uk-UA"/>
          </a:p>
        </p:txBody>
      </p:sp>
      <p:sp>
        <p:nvSpPr>
          <p:cNvPr id="24" name="Arc 23">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Місце для вмісту 2">
            <a:extLst>
              <a:ext uri="{FF2B5EF4-FFF2-40B4-BE49-F238E27FC236}">
                <a16:creationId xmlns:a16="http://schemas.microsoft.com/office/drawing/2014/main" id="{BEF8B271-87E6-4DEB-B477-DD9904C2BB07}"/>
              </a:ext>
            </a:extLst>
          </p:cNvPr>
          <p:cNvSpPr>
            <a:spLocks noGrp="1"/>
          </p:cNvSpPr>
          <p:nvPr>
            <p:ph idx="1"/>
          </p:nvPr>
        </p:nvSpPr>
        <p:spPr>
          <a:xfrm>
            <a:off x="838200" y="1825625"/>
            <a:ext cx="10515600" cy="4351338"/>
          </a:xfrm>
        </p:spPr>
        <p:txBody>
          <a:bodyPr>
            <a:normAutofit/>
          </a:bodyPr>
          <a:lstStyle/>
          <a:p>
            <a:r>
              <a:rPr lang="uk-UA"/>
              <a:t>Дані, що використовуються як першоджерела для підтримки досліджень і слугують доказом у процесі дослідження та загалом сприймаються дослідницькою спільнотою як необхідний елемент для перевірки результатів досліджень. </a:t>
            </a:r>
          </a:p>
          <a:p>
            <a:r>
              <a:rPr lang="uk-UA"/>
              <a:t>Інші цифрові та нецифрові об'єкти мають потенціал стати даними досліджень. </a:t>
            </a:r>
          </a:p>
          <a:p>
            <a:r>
              <a:rPr lang="uk-UA"/>
              <a:t>Дані досліджень можуть бути експериментальні, спостережень, операційні, ні третьої сторони, дані громадського сектору, моніторингу, оброблені чи повторно використані.</a:t>
            </a:r>
          </a:p>
        </p:txBody>
      </p:sp>
    </p:spTree>
    <p:extLst>
      <p:ext uri="{BB962C8B-B14F-4D97-AF65-F5344CB8AC3E}">
        <p14:creationId xmlns:p14="http://schemas.microsoft.com/office/powerpoint/2010/main" val="34080774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F837543A-6020-4505-A233-C9DB4BF740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B0F8051D-698C-45A1-BCBA-4AA1A0CAD04F}"/>
              </a:ext>
            </a:extLst>
          </p:cNvPr>
          <p:cNvSpPr>
            <a:spLocks noGrp="1"/>
          </p:cNvSpPr>
          <p:nvPr>
            <p:ph type="title"/>
          </p:nvPr>
        </p:nvSpPr>
        <p:spPr>
          <a:xfrm>
            <a:off x="838200" y="365125"/>
            <a:ext cx="5558489" cy="1325563"/>
          </a:xfrm>
        </p:spPr>
        <p:txBody>
          <a:bodyPr>
            <a:normAutofit/>
          </a:bodyPr>
          <a:lstStyle/>
          <a:p>
            <a:r>
              <a:rPr lang="uk-UA"/>
              <a:t>Від Л. Корті та співавторів</a:t>
            </a:r>
          </a:p>
        </p:txBody>
      </p:sp>
      <p:sp>
        <p:nvSpPr>
          <p:cNvPr id="19" name="Freeform: Shape 18">
            <a:extLst>
              <a:ext uri="{FF2B5EF4-FFF2-40B4-BE49-F238E27FC236}">
                <a16:creationId xmlns:a16="http://schemas.microsoft.com/office/drawing/2014/main" id="{35B16301-FB18-48BA-A6DD-C37CAF6F9A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Місце для вмісту 2">
            <a:extLst>
              <a:ext uri="{FF2B5EF4-FFF2-40B4-BE49-F238E27FC236}">
                <a16:creationId xmlns:a16="http://schemas.microsoft.com/office/drawing/2014/main" id="{24E164D1-E4DB-49BB-9122-62833BF2B533}"/>
              </a:ext>
            </a:extLst>
          </p:cNvPr>
          <p:cNvSpPr>
            <a:spLocks noGrp="1"/>
          </p:cNvSpPr>
          <p:nvPr>
            <p:ph idx="1"/>
          </p:nvPr>
        </p:nvSpPr>
        <p:spPr>
          <a:xfrm>
            <a:off x="838200" y="1825625"/>
            <a:ext cx="5558489" cy="4351338"/>
          </a:xfrm>
        </p:spPr>
        <p:txBody>
          <a:bodyPr>
            <a:normAutofit/>
          </a:bodyPr>
          <a:lstStyle/>
          <a:p>
            <a:pPr marL="0" indent="0">
              <a:buNone/>
            </a:pPr>
            <a:r>
              <a:rPr lang="uk-UA"/>
              <a:t>Під УДД вони розуміють  усі практики роботи з даними, маніпуляції, удосконалення та процеси, що забезпечують високу якість даних дослідження, гарну організацію даних, чітку документацію, збереження, стабільність, доступ та повторне використання </a:t>
            </a:r>
          </a:p>
        </p:txBody>
      </p:sp>
      <p:sp>
        <p:nvSpPr>
          <p:cNvPr id="21" name="Oval 20">
            <a:extLst>
              <a:ext uri="{FF2B5EF4-FFF2-40B4-BE49-F238E27FC236}">
                <a16:creationId xmlns:a16="http://schemas.microsoft.com/office/drawing/2014/main" id="{C3C0D90E-074A-4F52-9B11-B52BEF4BCB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Block Arc 22">
            <a:extLst>
              <a:ext uri="{FF2B5EF4-FFF2-40B4-BE49-F238E27FC236}">
                <a16:creationId xmlns:a16="http://schemas.microsoft.com/office/drawing/2014/main" id="{CABBD4C1-E6F8-46F6-8152-A8A97490B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18531"/>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Freeform: Shape 24">
            <a:extLst>
              <a:ext uri="{FF2B5EF4-FFF2-40B4-BE49-F238E27FC236}">
                <a16:creationId xmlns:a16="http://schemas.microsoft.com/office/drawing/2014/main" id="{83BA5EF5-1FE9-4BF9-83BB-269BCDDF61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dirty="0"/>
          </a:p>
        </p:txBody>
      </p:sp>
      <p:cxnSp>
        <p:nvCxnSpPr>
          <p:cNvPr id="27" name="Straight Connector 26">
            <a:extLst>
              <a:ext uri="{FF2B5EF4-FFF2-40B4-BE49-F238E27FC236}">
                <a16:creationId xmlns:a16="http://schemas.microsoft.com/office/drawing/2014/main" id="{4B3BCACB-5880-460B-9606-8C433A9AF9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9" name="Freeform: Shape 28">
            <a:extLst>
              <a:ext uri="{FF2B5EF4-FFF2-40B4-BE49-F238E27FC236}">
                <a16:creationId xmlns:a16="http://schemas.microsoft.com/office/drawing/2014/main" id="{88853921-7BC9-4BDE-ACAB-133C683C8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31" name="Arc 30">
            <a:extLst>
              <a:ext uri="{FF2B5EF4-FFF2-40B4-BE49-F238E27FC236}">
                <a16:creationId xmlns:a16="http://schemas.microsoft.com/office/drawing/2014/main" id="{09192968-3AE7-4470-A61C-97294BB927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3" name="Freeform: Shape 32">
            <a:extLst>
              <a:ext uri="{FF2B5EF4-FFF2-40B4-BE49-F238E27FC236}">
                <a16:creationId xmlns:a16="http://schemas.microsoft.com/office/drawing/2014/main" id="{3AB72E55-43E4-4356-BFE8-E2102CB0B5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36411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37543A-6020-4505-A233-C9DB4BF740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7F54FEFD-D377-4865-87A4-531A66CBB4DA}"/>
              </a:ext>
            </a:extLst>
          </p:cNvPr>
          <p:cNvSpPr>
            <a:spLocks noGrp="1"/>
          </p:cNvSpPr>
          <p:nvPr>
            <p:ph type="title"/>
          </p:nvPr>
        </p:nvSpPr>
        <p:spPr>
          <a:xfrm>
            <a:off x="838200" y="365125"/>
            <a:ext cx="5558489" cy="1325563"/>
          </a:xfrm>
        </p:spPr>
        <p:txBody>
          <a:bodyPr>
            <a:normAutofit/>
          </a:bodyPr>
          <a:lstStyle/>
          <a:p>
            <a:r>
              <a:rPr lang="uk-UA" dirty="0"/>
              <a:t>Обмін даними і відкрита наука</a:t>
            </a:r>
          </a:p>
        </p:txBody>
      </p:sp>
      <p:sp>
        <p:nvSpPr>
          <p:cNvPr id="10" name="Freeform: Shape 9">
            <a:extLst>
              <a:ext uri="{FF2B5EF4-FFF2-40B4-BE49-F238E27FC236}">
                <a16:creationId xmlns:a16="http://schemas.microsoft.com/office/drawing/2014/main" id="{35B16301-FB18-48BA-A6DD-C37CAF6F9A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Місце для вмісту 2">
            <a:extLst>
              <a:ext uri="{FF2B5EF4-FFF2-40B4-BE49-F238E27FC236}">
                <a16:creationId xmlns:a16="http://schemas.microsoft.com/office/drawing/2014/main" id="{4E27A315-7C14-423D-9B22-F2AEB35DE012}"/>
              </a:ext>
            </a:extLst>
          </p:cNvPr>
          <p:cNvSpPr>
            <a:spLocks noGrp="1"/>
          </p:cNvSpPr>
          <p:nvPr>
            <p:ph idx="1"/>
          </p:nvPr>
        </p:nvSpPr>
        <p:spPr>
          <a:xfrm>
            <a:off x="838200" y="1825625"/>
            <a:ext cx="5558489" cy="4351338"/>
          </a:xfrm>
        </p:spPr>
        <p:txBody>
          <a:bodyPr>
            <a:normAutofit/>
          </a:bodyPr>
          <a:lstStyle/>
          <a:p>
            <a:pPr marL="0" indent="0">
              <a:buNone/>
            </a:pPr>
            <a:r>
              <a:rPr lang="uk-UA" sz="2200"/>
              <a:t>Організація економічної співпраці та розвитку (</a:t>
            </a:r>
            <a:r>
              <a:rPr lang="en-US" sz="2200"/>
              <a:t>OECD</a:t>
            </a:r>
            <a:r>
              <a:rPr lang="uk-UA" sz="2200"/>
              <a:t>) у 2007 році задекларувала у своїх принципах, що дослідження, профінансовані з громадського бюджету , що є надбанням громади, проведені в інтересах громади, мають бути відкритими та доступними вільно з мінімальною кількістю обмежень (на скільки це можливо) у найшвидший строк та у відповідальний спосіб без шкоди інтелектуальній власності. У 2013 році вийшло оновлення щодо відкритості даних досліджень, пошуків, транзакцій.</a:t>
            </a:r>
          </a:p>
        </p:txBody>
      </p:sp>
      <p:sp>
        <p:nvSpPr>
          <p:cNvPr id="12" name="Oval 11">
            <a:extLst>
              <a:ext uri="{FF2B5EF4-FFF2-40B4-BE49-F238E27FC236}">
                <a16:creationId xmlns:a16="http://schemas.microsoft.com/office/drawing/2014/main" id="{C3C0D90E-074A-4F52-9B11-B52BEF4BCB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Block Arc 13">
            <a:extLst>
              <a:ext uri="{FF2B5EF4-FFF2-40B4-BE49-F238E27FC236}">
                <a16:creationId xmlns:a16="http://schemas.microsoft.com/office/drawing/2014/main" id="{CABBD4C1-E6F8-46F6-8152-A8A97490B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18531"/>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eeform: Shape 15">
            <a:extLst>
              <a:ext uri="{FF2B5EF4-FFF2-40B4-BE49-F238E27FC236}">
                <a16:creationId xmlns:a16="http://schemas.microsoft.com/office/drawing/2014/main" id="{83BA5EF5-1FE9-4BF9-83BB-269BCDDF61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dirty="0"/>
          </a:p>
        </p:txBody>
      </p:sp>
      <p:cxnSp>
        <p:nvCxnSpPr>
          <p:cNvPr id="18" name="Straight Connector 17">
            <a:extLst>
              <a:ext uri="{FF2B5EF4-FFF2-40B4-BE49-F238E27FC236}">
                <a16:creationId xmlns:a16="http://schemas.microsoft.com/office/drawing/2014/main" id="{4B3BCACB-5880-460B-9606-8C433A9AF9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88853921-7BC9-4BDE-ACAB-133C683C8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id="{09192968-3AE7-4470-A61C-97294BB927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AB72E55-43E4-4356-BFE8-E2102CB0B5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616059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37543A-6020-4505-A233-C9DB4BF740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5B2E5B2B-6EDF-4575-80C0-F75133854B66}"/>
              </a:ext>
            </a:extLst>
          </p:cNvPr>
          <p:cNvSpPr>
            <a:spLocks noGrp="1"/>
          </p:cNvSpPr>
          <p:nvPr>
            <p:ph type="title"/>
          </p:nvPr>
        </p:nvSpPr>
        <p:spPr>
          <a:xfrm>
            <a:off x="838200" y="365125"/>
            <a:ext cx="5558489" cy="1325563"/>
          </a:xfrm>
        </p:spPr>
        <p:txBody>
          <a:bodyPr>
            <a:normAutofit/>
          </a:bodyPr>
          <a:lstStyle/>
          <a:p>
            <a:r>
              <a:rPr lang="uk-UA" dirty="0"/>
              <a:t>Обмін даними і відкрита наука</a:t>
            </a:r>
          </a:p>
        </p:txBody>
      </p:sp>
      <p:sp>
        <p:nvSpPr>
          <p:cNvPr id="10" name="Freeform: Shape 9">
            <a:extLst>
              <a:ext uri="{FF2B5EF4-FFF2-40B4-BE49-F238E27FC236}">
                <a16:creationId xmlns:a16="http://schemas.microsoft.com/office/drawing/2014/main" id="{35B16301-FB18-48BA-A6DD-C37CAF6F9A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Місце для вмісту 2">
            <a:extLst>
              <a:ext uri="{FF2B5EF4-FFF2-40B4-BE49-F238E27FC236}">
                <a16:creationId xmlns:a16="http://schemas.microsoft.com/office/drawing/2014/main" id="{5B0B2B51-DE2A-4531-A280-B62B6F1536B9}"/>
              </a:ext>
            </a:extLst>
          </p:cNvPr>
          <p:cNvSpPr>
            <a:spLocks noGrp="1"/>
          </p:cNvSpPr>
          <p:nvPr>
            <p:ph idx="1"/>
          </p:nvPr>
        </p:nvSpPr>
        <p:spPr>
          <a:xfrm>
            <a:off x="838200" y="1825625"/>
            <a:ext cx="5558489" cy="4351338"/>
          </a:xfrm>
        </p:spPr>
        <p:txBody>
          <a:bodyPr>
            <a:normAutofit/>
          </a:bodyPr>
          <a:lstStyle/>
          <a:p>
            <a:pPr marL="0" indent="0">
              <a:buNone/>
            </a:pPr>
            <a:r>
              <a:rPr lang="uk-UA" dirty="0"/>
              <a:t>Берлінська Декларація (2003) закликала популяризувати розповсюдження знань через парадигму відкритого доступу посередництвом мережі Інтернет, що вимагає від Всесвітнього павутиння стабільності, інтерактивності та прозорості, а також застосування  відкритих, </a:t>
            </a:r>
            <a:r>
              <a:rPr lang="uk-UA" dirty="0" err="1"/>
              <a:t>вільнодоступних</a:t>
            </a:r>
            <a:r>
              <a:rPr lang="uk-UA" dirty="0"/>
              <a:t>, сумісних змісту та інструментів.</a:t>
            </a:r>
          </a:p>
        </p:txBody>
      </p:sp>
      <p:sp>
        <p:nvSpPr>
          <p:cNvPr id="12" name="Oval 11">
            <a:extLst>
              <a:ext uri="{FF2B5EF4-FFF2-40B4-BE49-F238E27FC236}">
                <a16:creationId xmlns:a16="http://schemas.microsoft.com/office/drawing/2014/main" id="{C3C0D90E-074A-4F52-9B11-B52BEF4BCB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Block Arc 13">
            <a:extLst>
              <a:ext uri="{FF2B5EF4-FFF2-40B4-BE49-F238E27FC236}">
                <a16:creationId xmlns:a16="http://schemas.microsoft.com/office/drawing/2014/main" id="{CABBD4C1-E6F8-46F6-8152-A8A97490B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18531"/>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eeform: Shape 15">
            <a:extLst>
              <a:ext uri="{FF2B5EF4-FFF2-40B4-BE49-F238E27FC236}">
                <a16:creationId xmlns:a16="http://schemas.microsoft.com/office/drawing/2014/main" id="{83BA5EF5-1FE9-4BF9-83BB-269BCDDF61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dirty="0"/>
          </a:p>
        </p:txBody>
      </p:sp>
      <p:cxnSp>
        <p:nvCxnSpPr>
          <p:cNvPr id="18" name="Straight Connector 17">
            <a:extLst>
              <a:ext uri="{FF2B5EF4-FFF2-40B4-BE49-F238E27FC236}">
                <a16:creationId xmlns:a16="http://schemas.microsoft.com/office/drawing/2014/main" id="{4B3BCACB-5880-460B-9606-8C433A9AF9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88853921-7BC9-4BDE-ACAB-133C683C8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id="{09192968-3AE7-4470-A61C-97294BB927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AB72E55-43E4-4356-BFE8-E2102CB0B5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930456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37543A-6020-4505-A233-C9DB4BF740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2BA6517B-C773-42A2-9808-0A1B1EC7C8EF}"/>
              </a:ext>
            </a:extLst>
          </p:cNvPr>
          <p:cNvSpPr>
            <a:spLocks noGrp="1"/>
          </p:cNvSpPr>
          <p:nvPr>
            <p:ph type="title"/>
          </p:nvPr>
        </p:nvSpPr>
        <p:spPr>
          <a:xfrm>
            <a:off x="838200" y="365125"/>
            <a:ext cx="5558489" cy="1325563"/>
          </a:xfrm>
        </p:spPr>
        <p:txBody>
          <a:bodyPr>
            <a:normAutofit/>
          </a:bodyPr>
          <a:lstStyle/>
          <a:p>
            <a:r>
              <a:rPr lang="uk-UA" dirty="0"/>
              <a:t>Єврокомісія у 2010 році наголосила</a:t>
            </a:r>
          </a:p>
        </p:txBody>
      </p:sp>
      <p:sp>
        <p:nvSpPr>
          <p:cNvPr id="10" name="Freeform: Shape 9">
            <a:extLst>
              <a:ext uri="{FF2B5EF4-FFF2-40B4-BE49-F238E27FC236}">
                <a16:creationId xmlns:a16="http://schemas.microsoft.com/office/drawing/2014/main" id="{35B16301-FB18-48BA-A6DD-C37CAF6F9A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Місце для вмісту 2">
            <a:extLst>
              <a:ext uri="{FF2B5EF4-FFF2-40B4-BE49-F238E27FC236}">
                <a16:creationId xmlns:a16="http://schemas.microsoft.com/office/drawing/2014/main" id="{C451C152-6827-4C4B-856A-AD5C08F957E0}"/>
              </a:ext>
            </a:extLst>
          </p:cNvPr>
          <p:cNvSpPr>
            <a:spLocks noGrp="1"/>
          </p:cNvSpPr>
          <p:nvPr>
            <p:ph idx="1"/>
          </p:nvPr>
        </p:nvSpPr>
        <p:spPr>
          <a:xfrm>
            <a:off x="838200" y="1825625"/>
            <a:ext cx="5558489" cy="4351338"/>
          </a:xfrm>
        </p:spPr>
        <p:txBody>
          <a:bodyPr>
            <a:normAutofit/>
          </a:bodyPr>
          <a:lstStyle/>
          <a:p>
            <a:r>
              <a:rPr lang="uk-UA"/>
              <a:t>Що у зв'язку із швидким поширенням та ростом обсягів наукових даних, необхідно удосконалювати  наукову електронну інфраструктуру.</a:t>
            </a:r>
          </a:p>
          <a:p>
            <a:r>
              <a:rPr lang="uk-UA"/>
              <a:t>Відкрита інфраструктура, відкрита культура та відкритий зміст мають бути поруч</a:t>
            </a:r>
          </a:p>
        </p:txBody>
      </p:sp>
      <p:sp>
        <p:nvSpPr>
          <p:cNvPr id="12" name="Oval 11">
            <a:extLst>
              <a:ext uri="{FF2B5EF4-FFF2-40B4-BE49-F238E27FC236}">
                <a16:creationId xmlns:a16="http://schemas.microsoft.com/office/drawing/2014/main" id="{C3C0D90E-074A-4F52-9B11-B52BEF4BCB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Block Arc 13">
            <a:extLst>
              <a:ext uri="{FF2B5EF4-FFF2-40B4-BE49-F238E27FC236}">
                <a16:creationId xmlns:a16="http://schemas.microsoft.com/office/drawing/2014/main" id="{CABBD4C1-E6F8-46F6-8152-A8A97490B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18531"/>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eeform: Shape 15">
            <a:extLst>
              <a:ext uri="{FF2B5EF4-FFF2-40B4-BE49-F238E27FC236}">
                <a16:creationId xmlns:a16="http://schemas.microsoft.com/office/drawing/2014/main" id="{83BA5EF5-1FE9-4BF9-83BB-269BCDDF61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dirty="0"/>
          </a:p>
        </p:txBody>
      </p:sp>
      <p:cxnSp>
        <p:nvCxnSpPr>
          <p:cNvPr id="18" name="Straight Connector 17">
            <a:extLst>
              <a:ext uri="{FF2B5EF4-FFF2-40B4-BE49-F238E27FC236}">
                <a16:creationId xmlns:a16="http://schemas.microsoft.com/office/drawing/2014/main" id="{4B3BCACB-5880-460B-9606-8C433A9AF9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88853921-7BC9-4BDE-ACAB-133C683C8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id="{09192968-3AE7-4470-A61C-97294BB927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AB72E55-43E4-4356-BFE8-E2102CB0B5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709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37543A-6020-4505-A233-C9DB4BF740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6A0FEB12-62C0-408C-AEA6-A77008C00AC0}"/>
              </a:ext>
            </a:extLst>
          </p:cNvPr>
          <p:cNvSpPr>
            <a:spLocks noGrp="1"/>
          </p:cNvSpPr>
          <p:nvPr>
            <p:ph type="title"/>
          </p:nvPr>
        </p:nvSpPr>
        <p:spPr>
          <a:xfrm>
            <a:off x="838200" y="365125"/>
            <a:ext cx="5558489" cy="1325563"/>
          </a:xfrm>
        </p:spPr>
        <p:txBody>
          <a:bodyPr>
            <a:normAutofit/>
          </a:bodyPr>
          <a:lstStyle/>
          <a:p>
            <a:r>
              <a:rPr lang="uk-UA" sz="4100"/>
              <a:t>Королівське товариство у 2012 році</a:t>
            </a:r>
          </a:p>
        </p:txBody>
      </p:sp>
      <p:sp>
        <p:nvSpPr>
          <p:cNvPr id="10" name="Freeform: Shape 9">
            <a:extLst>
              <a:ext uri="{FF2B5EF4-FFF2-40B4-BE49-F238E27FC236}">
                <a16:creationId xmlns:a16="http://schemas.microsoft.com/office/drawing/2014/main" id="{35B16301-FB18-48BA-A6DD-C37CAF6F9A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Місце для вмісту 2">
            <a:extLst>
              <a:ext uri="{FF2B5EF4-FFF2-40B4-BE49-F238E27FC236}">
                <a16:creationId xmlns:a16="http://schemas.microsoft.com/office/drawing/2014/main" id="{5734A160-6989-4661-A5CD-8C9E72DC3B51}"/>
              </a:ext>
            </a:extLst>
          </p:cNvPr>
          <p:cNvSpPr>
            <a:spLocks noGrp="1"/>
          </p:cNvSpPr>
          <p:nvPr>
            <p:ph idx="1"/>
          </p:nvPr>
        </p:nvSpPr>
        <p:spPr>
          <a:xfrm>
            <a:off x="838200" y="1825625"/>
            <a:ext cx="5558489" cy="4351338"/>
          </a:xfrm>
        </p:spPr>
        <p:txBody>
          <a:bodyPr>
            <a:normAutofit/>
          </a:bodyPr>
          <a:lstStyle/>
          <a:p>
            <a:r>
              <a:rPr lang="uk-UA" sz="2600"/>
              <a:t>Рекомендувало науковим установам та дослідникам звернути увагу на швидкий ріст популярності даних досліджень та запровадити спільні стандарти, подібні до публікаційних, а також готувати фахівців з управління даними досліджень, щоб максимально скористатись перевагами потоків даних, що знаходяться у відкритому доступі.</a:t>
            </a:r>
          </a:p>
        </p:txBody>
      </p:sp>
      <p:sp>
        <p:nvSpPr>
          <p:cNvPr id="12" name="Oval 11">
            <a:extLst>
              <a:ext uri="{FF2B5EF4-FFF2-40B4-BE49-F238E27FC236}">
                <a16:creationId xmlns:a16="http://schemas.microsoft.com/office/drawing/2014/main" id="{C3C0D90E-074A-4F52-9B11-B52BEF4BCB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Block Arc 13">
            <a:extLst>
              <a:ext uri="{FF2B5EF4-FFF2-40B4-BE49-F238E27FC236}">
                <a16:creationId xmlns:a16="http://schemas.microsoft.com/office/drawing/2014/main" id="{CABBD4C1-E6F8-46F6-8152-A8A97490B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18531"/>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eeform: Shape 15">
            <a:extLst>
              <a:ext uri="{FF2B5EF4-FFF2-40B4-BE49-F238E27FC236}">
                <a16:creationId xmlns:a16="http://schemas.microsoft.com/office/drawing/2014/main" id="{83BA5EF5-1FE9-4BF9-83BB-269BCDDF61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dirty="0"/>
          </a:p>
        </p:txBody>
      </p:sp>
      <p:cxnSp>
        <p:nvCxnSpPr>
          <p:cNvPr id="18" name="Straight Connector 17">
            <a:extLst>
              <a:ext uri="{FF2B5EF4-FFF2-40B4-BE49-F238E27FC236}">
                <a16:creationId xmlns:a16="http://schemas.microsoft.com/office/drawing/2014/main" id="{4B3BCACB-5880-460B-9606-8C433A9AF9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88853921-7BC9-4BDE-ACAB-133C683C8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id="{09192968-3AE7-4470-A61C-97294BB927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AB72E55-43E4-4356-BFE8-E2102CB0B5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776711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CC307C08-2716-4BA3-9968-6C1DB98E9213}"/>
              </a:ext>
            </a:extLst>
          </p:cNvPr>
          <p:cNvSpPr>
            <a:spLocks noGrp="1"/>
          </p:cNvSpPr>
          <p:nvPr>
            <p:ph type="title"/>
          </p:nvPr>
        </p:nvSpPr>
        <p:spPr>
          <a:xfrm>
            <a:off x="686834" y="1153572"/>
            <a:ext cx="3200400" cy="4461163"/>
          </a:xfrm>
        </p:spPr>
        <p:txBody>
          <a:bodyPr>
            <a:normAutofit/>
          </a:bodyPr>
          <a:lstStyle/>
          <a:p>
            <a:r>
              <a:rPr lang="uk-UA">
                <a:solidFill>
                  <a:srgbClr val="FFFFFF"/>
                </a:solidFill>
              </a:rPr>
              <a:t>У 2013-2016 були розроблені принципи</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Місце для вмісту 2">
            <a:extLst>
              <a:ext uri="{FF2B5EF4-FFF2-40B4-BE49-F238E27FC236}">
                <a16:creationId xmlns:a16="http://schemas.microsoft.com/office/drawing/2014/main" id="{146B4F64-A071-4454-B163-C5020D2A0709}"/>
              </a:ext>
            </a:extLst>
          </p:cNvPr>
          <p:cNvSpPr>
            <a:spLocks noGrp="1"/>
          </p:cNvSpPr>
          <p:nvPr>
            <p:ph idx="1"/>
          </p:nvPr>
        </p:nvSpPr>
        <p:spPr>
          <a:xfrm>
            <a:off x="4447308" y="591344"/>
            <a:ext cx="6906491" cy="5585619"/>
          </a:xfrm>
        </p:spPr>
        <p:txBody>
          <a:bodyPr anchor="ctr">
            <a:normAutofit/>
          </a:bodyPr>
          <a:lstStyle/>
          <a:p>
            <a:r>
              <a:rPr lang="en-US" sz="5400" dirty="0">
                <a:ln w="0"/>
                <a:effectLst>
                  <a:outerShdw blurRad="38100" dist="19050" dir="2700000" algn="tl" rotWithShape="0">
                    <a:schemeClr val="dk1">
                      <a:alpha val="40000"/>
                    </a:schemeClr>
                  </a:outerShdw>
                </a:effectLst>
              </a:rPr>
              <a:t>F- Findable</a:t>
            </a:r>
          </a:p>
          <a:p>
            <a:r>
              <a:rPr lang="en-US" sz="5400" dirty="0">
                <a:ln w="0"/>
                <a:effectLst>
                  <a:outerShdw blurRad="38100" dist="19050" dir="2700000" algn="tl" rotWithShape="0">
                    <a:schemeClr val="dk1">
                      <a:alpha val="40000"/>
                    </a:schemeClr>
                  </a:outerShdw>
                </a:effectLst>
              </a:rPr>
              <a:t>A – Accessible</a:t>
            </a:r>
          </a:p>
          <a:p>
            <a:r>
              <a:rPr lang="en-US" sz="5400" dirty="0">
                <a:ln w="0"/>
                <a:effectLst>
                  <a:outerShdw blurRad="38100" dist="19050" dir="2700000" algn="tl" rotWithShape="0">
                    <a:schemeClr val="dk1">
                      <a:alpha val="40000"/>
                    </a:schemeClr>
                  </a:outerShdw>
                </a:effectLst>
              </a:rPr>
              <a:t>I – Interoperable</a:t>
            </a:r>
          </a:p>
          <a:p>
            <a:r>
              <a:rPr lang="en-US" sz="5400" dirty="0">
                <a:ln w="0"/>
                <a:effectLst>
                  <a:outerShdw blurRad="38100" dist="19050" dir="2700000" algn="tl" rotWithShape="0">
                    <a:schemeClr val="dk1">
                      <a:alpha val="40000"/>
                    </a:schemeClr>
                  </a:outerShdw>
                </a:effectLst>
              </a:rPr>
              <a:t>R- Reusable</a:t>
            </a:r>
            <a:endParaRPr lang="uk-UA" sz="5400"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1667584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D1AA55E-40D5-461B-A5A8-4AE8AAB71B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7EB498BD-8089-4626-91EA-4978EBEF53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78" y="806470"/>
            <a:ext cx="7903723" cy="0"/>
          </a:xfrm>
          <a:prstGeom prst="line">
            <a:avLst/>
          </a:prstGeom>
          <a:ln w="25400" cap="sq">
            <a:gradFill flip="none" rotWithShape="1">
              <a:gsLst>
                <a:gs pos="0">
                  <a:schemeClr val="accent1"/>
                </a:gs>
                <a:gs pos="100000">
                  <a:schemeClr val="accent2"/>
                </a:gs>
              </a:gsLst>
              <a:lin ang="10800000" scaled="0"/>
              <a:tileRect/>
            </a:gradFill>
            <a:bevel/>
          </a:ln>
        </p:spPr>
        <p:style>
          <a:lnRef idx="1">
            <a:schemeClr val="accent1"/>
          </a:lnRef>
          <a:fillRef idx="0">
            <a:schemeClr val="accent1"/>
          </a:fillRef>
          <a:effectRef idx="0">
            <a:schemeClr val="accent1"/>
          </a:effectRef>
          <a:fontRef idx="minor">
            <a:schemeClr val="tx1"/>
          </a:fontRef>
        </p:style>
      </p:cxnSp>
      <p:sp>
        <p:nvSpPr>
          <p:cNvPr id="3" name="Місце для вмісту 2">
            <a:extLst>
              <a:ext uri="{FF2B5EF4-FFF2-40B4-BE49-F238E27FC236}">
                <a16:creationId xmlns:a16="http://schemas.microsoft.com/office/drawing/2014/main" id="{D01B9EFA-B77B-457F-B9C5-5BE55AF496FD}"/>
              </a:ext>
            </a:extLst>
          </p:cNvPr>
          <p:cNvSpPr>
            <a:spLocks noGrp="1"/>
          </p:cNvSpPr>
          <p:nvPr>
            <p:ph idx="1"/>
          </p:nvPr>
        </p:nvSpPr>
        <p:spPr>
          <a:xfrm>
            <a:off x="676062" y="1295043"/>
            <a:ext cx="10550025" cy="5074759"/>
          </a:xfrm>
        </p:spPr>
        <p:txBody>
          <a:bodyPr anchor="t">
            <a:normAutofit/>
          </a:bodyPr>
          <a:lstStyle/>
          <a:p>
            <a:r>
              <a:rPr lang="uk-UA" sz="3600" dirty="0">
                <a:solidFill>
                  <a:schemeClr val="tx1">
                    <a:alpha val="80000"/>
                  </a:schemeClr>
                </a:solidFill>
              </a:rPr>
              <a:t>Обмін даними є невід'ємною  складовою відкритої науки, що робить дослідження відкритими та прозорими. У 2019 році </a:t>
            </a:r>
            <a:r>
              <a:rPr lang="en-US" sz="3600" dirty="0">
                <a:solidFill>
                  <a:schemeClr val="tx1">
                    <a:alpha val="80000"/>
                  </a:schemeClr>
                </a:solidFill>
              </a:rPr>
              <a:t>FOSTER </a:t>
            </a:r>
            <a:r>
              <a:rPr lang="uk-UA" sz="3600" dirty="0">
                <a:solidFill>
                  <a:schemeClr val="tx1">
                    <a:alpha val="80000"/>
                  </a:schemeClr>
                </a:solidFill>
              </a:rPr>
              <a:t>визначили відкриту науку як практику співпраці, спільного внеску, коли дані досліджень, лабораторні записи та інші дослідницькі процеси вільно доступні за умов, що передбачають повторне використання, повторне розповсюдження та відтворення, наголошуючи на даних та методиках.</a:t>
            </a:r>
          </a:p>
        </p:txBody>
      </p:sp>
      <p:grpSp>
        <p:nvGrpSpPr>
          <p:cNvPr id="12" name="Group 11">
            <a:extLst>
              <a:ext uri="{FF2B5EF4-FFF2-40B4-BE49-F238E27FC236}">
                <a16:creationId xmlns:a16="http://schemas.microsoft.com/office/drawing/2014/main" id="{78350D8D-73D6-4132-89B5-DD52F3962A7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388224" y="2325422"/>
            <a:ext cx="465458" cy="872153"/>
            <a:chOff x="11388224" y="2325422"/>
            <a:chExt cx="465458" cy="872153"/>
          </a:xfrm>
        </p:grpSpPr>
        <p:sp>
          <p:nvSpPr>
            <p:cNvPr id="13"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403764" y="2325422"/>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p>
              <a:endParaRPr lang="en-US"/>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762544" y="2554717"/>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p>
              <a:endParaRPr lang="en-US"/>
            </a:p>
          </p:txBody>
        </p:sp>
        <p:sp>
          <p:nvSpPr>
            <p:cNvPr id="15"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88224" y="3069861"/>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accent2"/>
            </a:solidFill>
            <a:ln w="610" cap="flat">
              <a:noFill/>
              <a:prstDash val="solid"/>
              <a:miter/>
            </a:ln>
          </p:spPr>
          <p:txBody>
            <a:bodyPr rtlCol="0" anchor="ctr"/>
            <a:lstStyle/>
            <a:p>
              <a:endParaRPr lang="en-US"/>
            </a:p>
          </p:txBody>
        </p:sp>
      </p:grpSp>
    </p:spTree>
    <p:extLst>
      <p:ext uri="{BB962C8B-B14F-4D97-AF65-F5344CB8AC3E}">
        <p14:creationId xmlns:p14="http://schemas.microsoft.com/office/powerpoint/2010/main" val="24861906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955A2079-FA98-4876-80F0-72364A7D2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72E8CE74-C708-454E-9372-092703E0DAC0}"/>
              </a:ext>
            </a:extLst>
          </p:cNvPr>
          <p:cNvSpPr>
            <a:spLocks noGrp="1"/>
          </p:cNvSpPr>
          <p:nvPr>
            <p:ph type="title"/>
          </p:nvPr>
        </p:nvSpPr>
        <p:spPr>
          <a:xfrm>
            <a:off x="838200" y="556995"/>
            <a:ext cx="10515600" cy="1133693"/>
          </a:xfrm>
        </p:spPr>
        <p:txBody>
          <a:bodyPr>
            <a:normAutofit/>
          </a:bodyPr>
          <a:lstStyle/>
          <a:p>
            <a:pPr algn="ctr"/>
            <a:r>
              <a:rPr lang="uk-UA" sz="5200"/>
              <a:t>Дослідницькі дані</a:t>
            </a:r>
          </a:p>
        </p:txBody>
      </p:sp>
      <p:graphicFrame>
        <p:nvGraphicFramePr>
          <p:cNvPr id="5" name="Місце для вмісту 2">
            <a:extLst>
              <a:ext uri="{FF2B5EF4-FFF2-40B4-BE49-F238E27FC236}">
                <a16:creationId xmlns:a16="http://schemas.microsoft.com/office/drawing/2014/main" id="{F3ECFBAB-0DED-4F3A-AA0D-EEA4C411C814}"/>
              </a:ext>
            </a:extLst>
          </p:cNvPr>
          <p:cNvGraphicFramePr>
            <a:graphicFrameLocks noGrp="1"/>
          </p:cNvGraphicFramePr>
          <p:nvPr>
            <p:ph idx="1"/>
            <p:extLst>
              <p:ext uri="{D42A27DB-BD31-4B8C-83A1-F6EECF244321}">
                <p14:modId xmlns:p14="http://schemas.microsoft.com/office/powerpoint/2010/main" val="2769196418"/>
              </p:ext>
            </p:extLst>
          </p:nvPr>
        </p:nvGraphicFramePr>
        <p:xfrm>
          <a:off x="838200" y="1828800"/>
          <a:ext cx="10515600" cy="4352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139422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4F7EBAE4-9945-4473-9E34-B2C66EA0F0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Заголовок 1">
            <a:extLst>
              <a:ext uri="{FF2B5EF4-FFF2-40B4-BE49-F238E27FC236}">
                <a16:creationId xmlns:a16="http://schemas.microsoft.com/office/drawing/2014/main" id="{4DCE6E09-3504-4E32-8113-19386956F21C}"/>
              </a:ext>
            </a:extLst>
          </p:cNvPr>
          <p:cNvSpPr>
            <a:spLocks noGrp="1"/>
          </p:cNvSpPr>
          <p:nvPr>
            <p:ph type="title"/>
          </p:nvPr>
        </p:nvSpPr>
        <p:spPr>
          <a:xfrm>
            <a:off x="838200" y="365125"/>
            <a:ext cx="5393361" cy="1325563"/>
          </a:xfrm>
        </p:spPr>
        <p:txBody>
          <a:bodyPr>
            <a:normAutofit/>
          </a:bodyPr>
          <a:lstStyle/>
          <a:p>
            <a:r>
              <a:rPr lang="uk-UA"/>
              <a:t>Стовпи Відкритої науки</a:t>
            </a:r>
          </a:p>
        </p:txBody>
      </p:sp>
      <p:sp>
        <p:nvSpPr>
          <p:cNvPr id="18" name="!!Arc">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89197" flipV="1">
            <a:off x="6261882" y="687822"/>
            <a:ext cx="5471147" cy="5471147"/>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0" name="!!Oval">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48561" y="921125"/>
            <a:ext cx="791021" cy="7695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aphicFrame>
        <p:nvGraphicFramePr>
          <p:cNvPr id="5" name="Місце для вмісту 2">
            <a:extLst>
              <a:ext uri="{FF2B5EF4-FFF2-40B4-BE49-F238E27FC236}">
                <a16:creationId xmlns:a16="http://schemas.microsoft.com/office/drawing/2014/main" id="{C67023BD-4389-40A6-9770-204DC84526A1}"/>
              </a:ext>
            </a:extLst>
          </p:cNvPr>
          <p:cNvGraphicFramePr>
            <a:graphicFrameLocks noGrp="1"/>
          </p:cNvGraphicFramePr>
          <p:nvPr>
            <p:ph idx="1"/>
            <p:extLst>
              <p:ext uri="{D42A27DB-BD31-4B8C-83A1-F6EECF244321}">
                <p14:modId xmlns:p14="http://schemas.microsoft.com/office/powerpoint/2010/main" val="1578333260"/>
              </p:ext>
            </p:extLst>
          </p:nvPr>
        </p:nvGraphicFramePr>
        <p:xfrm>
          <a:off x="838200" y="1825624"/>
          <a:ext cx="7685868" cy="44976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591212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E5A632B-B15A-489E-8337-BC0F40DBC2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c 10">
            <a:extLst>
              <a:ext uri="{FF2B5EF4-FFF2-40B4-BE49-F238E27FC236}">
                <a16:creationId xmlns:a16="http://schemas.microsoft.com/office/drawing/2014/main" id="{6E895C8D-1379-40B8-8B1B-B6F5AEAF0A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05262" y="859948"/>
            <a:ext cx="2987899" cy="2987899"/>
          </a:xfrm>
          <a:prstGeom prst="arc">
            <a:avLst>
              <a:gd name="adj1" fmla="val 14612914"/>
              <a:gd name="adj2" fmla="val 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Заголовок 1">
            <a:extLst>
              <a:ext uri="{FF2B5EF4-FFF2-40B4-BE49-F238E27FC236}">
                <a16:creationId xmlns:a16="http://schemas.microsoft.com/office/drawing/2014/main" id="{89BF95A4-FA60-468C-B084-F87754C751F3}"/>
              </a:ext>
            </a:extLst>
          </p:cNvPr>
          <p:cNvSpPr>
            <a:spLocks noGrp="1"/>
          </p:cNvSpPr>
          <p:nvPr>
            <p:ph type="title"/>
          </p:nvPr>
        </p:nvSpPr>
        <p:spPr>
          <a:xfrm>
            <a:off x="838200" y="643467"/>
            <a:ext cx="2951205" cy="5571066"/>
          </a:xfrm>
        </p:spPr>
        <p:txBody>
          <a:bodyPr>
            <a:normAutofit/>
          </a:bodyPr>
          <a:lstStyle/>
          <a:p>
            <a:r>
              <a:rPr lang="uk-UA">
                <a:solidFill>
                  <a:srgbClr val="FFFFFF"/>
                </a:solidFill>
              </a:rPr>
              <a:t>Переваги та недоліки обміну даними </a:t>
            </a:r>
          </a:p>
        </p:txBody>
      </p:sp>
      <p:sp>
        <p:nvSpPr>
          <p:cNvPr id="13" name="Rectangle: Rounded Corners 12">
            <a:extLst>
              <a:ext uri="{FF2B5EF4-FFF2-40B4-BE49-F238E27FC236}">
                <a16:creationId xmlns:a16="http://schemas.microsoft.com/office/drawing/2014/main" id="{651547D7-AD18-407B-A5F4-F8225B5DCF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85452" y="434266"/>
            <a:ext cx="7217701" cy="5922084"/>
          </a:xfrm>
          <a:prstGeom prst="roundRect">
            <a:avLst>
              <a:gd name="adj" fmla="val 3174"/>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Таблиця 4">
            <a:extLst>
              <a:ext uri="{FF2B5EF4-FFF2-40B4-BE49-F238E27FC236}">
                <a16:creationId xmlns:a16="http://schemas.microsoft.com/office/drawing/2014/main" id="{A4EC0973-4721-4CDB-8C3E-F8A6DCBDC2A5}"/>
              </a:ext>
            </a:extLst>
          </p:cNvPr>
          <p:cNvGraphicFramePr>
            <a:graphicFrameLocks noGrp="1"/>
          </p:cNvGraphicFramePr>
          <p:nvPr>
            <p:ph idx="1"/>
            <p:extLst>
              <p:ext uri="{D42A27DB-BD31-4B8C-83A1-F6EECF244321}">
                <p14:modId xmlns:p14="http://schemas.microsoft.com/office/powerpoint/2010/main" val="2416617448"/>
              </p:ext>
            </p:extLst>
          </p:nvPr>
        </p:nvGraphicFramePr>
        <p:xfrm>
          <a:off x="4726580" y="501650"/>
          <a:ext cx="6735444" cy="5818591"/>
        </p:xfrm>
        <a:graphic>
          <a:graphicData uri="http://schemas.openxmlformats.org/drawingml/2006/table">
            <a:tbl>
              <a:tblPr firstRow="1" bandRow="1">
                <a:noFill/>
                <a:tableStyleId>{5C22544A-7EE6-4342-B048-85BDC9FD1C3A}</a:tableStyleId>
              </a:tblPr>
              <a:tblGrid>
                <a:gridCol w="2757858">
                  <a:extLst>
                    <a:ext uri="{9D8B030D-6E8A-4147-A177-3AD203B41FA5}">
                      <a16:colId xmlns:a16="http://schemas.microsoft.com/office/drawing/2014/main" val="1684623768"/>
                    </a:ext>
                  </a:extLst>
                </a:gridCol>
                <a:gridCol w="3977586">
                  <a:extLst>
                    <a:ext uri="{9D8B030D-6E8A-4147-A177-3AD203B41FA5}">
                      <a16:colId xmlns:a16="http://schemas.microsoft.com/office/drawing/2014/main" val="2299424178"/>
                    </a:ext>
                  </a:extLst>
                </a:gridCol>
              </a:tblGrid>
              <a:tr h="554988">
                <a:tc>
                  <a:txBody>
                    <a:bodyPr/>
                    <a:lstStyle/>
                    <a:p>
                      <a:r>
                        <a:rPr lang="uk-UA" sz="2000" b="1" cap="all" spc="60">
                          <a:solidFill>
                            <a:schemeClr val="tx1"/>
                          </a:solidFill>
                        </a:rPr>
                        <a:t>переваги</a:t>
                      </a:r>
                    </a:p>
                  </a:txBody>
                  <a:tcPr marL="126134" marR="126134" marT="126134" marB="126134" anchor="b">
                    <a:lnL w="12700" cmpd="sng">
                      <a:noFill/>
                    </a:lnL>
                    <a:lnR w="12700" cmpd="sng">
                      <a:noFill/>
                    </a:lnR>
                    <a:lnT w="12700" cmpd="sng">
                      <a:noFill/>
                    </a:lnT>
                    <a:lnB w="38100" cmpd="sng">
                      <a:noFill/>
                    </a:lnB>
                    <a:noFill/>
                  </a:tcPr>
                </a:tc>
                <a:tc>
                  <a:txBody>
                    <a:bodyPr/>
                    <a:lstStyle/>
                    <a:p>
                      <a:r>
                        <a:rPr lang="uk-UA" sz="2000" b="1" cap="all" spc="60">
                          <a:solidFill>
                            <a:schemeClr val="tx1"/>
                          </a:solidFill>
                        </a:rPr>
                        <a:t>недоліки</a:t>
                      </a:r>
                    </a:p>
                  </a:txBody>
                  <a:tcPr marL="126134" marR="126134" marT="126134" marB="126134" anchor="b">
                    <a:lnL w="12700" cmpd="sng">
                      <a:noFill/>
                    </a:lnL>
                    <a:lnR w="12700" cmpd="sng">
                      <a:noFill/>
                    </a:lnR>
                    <a:lnT w="12700" cmpd="sng">
                      <a:noFill/>
                    </a:lnT>
                    <a:lnB w="38100" cmpd="sng">
                      <a:noFill/>
                    </a:lnB>
                    <a:noFill/>
                  </a:tcPr>
                </a:tc>
                <a:extLst>
                  <a:ext uri="{0D108BD9-81ED-4DB2-BD59-A6C34878D82A}">
                    <a16:rowId xmlns:a16="http://schemas.microsoft.com/office/drawing/2014/main" val="310709402"/>
                  </a:ext>
                </a:extLst>
              </a:tr>
              <a:tr h="912366">
                <a:tc>
                  <a:txBody>
                    <a:bodyPr/>
                    <a:lstStyle/>
                    <a:p>
                      <a:r>
                        <a:rPr lang="uk-UA" sz="2800" cap="none" spc="0">
                          <a:solidFill>
                            <a:schemeClr val="tx1"/>
                          </a:solidFill>
                        </a:rPr>
                        <a:t>Нові </a:t>
                      </a:r>
                      <a:r>
                        <a:rPr lang="uk-UA" sz="2800" cap="none" spc="0" err="1">
                          <a:solidFill>
                            <a:schemeClr val="tx1"/>
                          </a:solidFill>
                        </a:rPr>
                        <a:t>колаборації</a:t>
                      </a:r>
                      <a:endParaRPr lang="uk-UA" sz="2800" cap="none" spc="0">
                        <a:solidFill>
                          <a:schemeClr val="tx1"/>
                        </a:solidFill>
                      </a:endParaRPr>
                    </a:p>
                    <a:p>
                      <a:endParaRPr lang="uk-UA" sz="2800" cap="none" spc="0">
                        <a:solidFill>
                          <a:schemeClr val="tx1"/>
                        </a:solidFill>
                      </a:endParaRPr>
                    </a:p>
                  </a:txBody>
                  <a:tcPr marL="126134" marR="126134" marT="63067" marB="126134">
                    <a:lnL w="12700" cap="flat" cmpd="sng" algn="ctr">
                      <a:noFill/>
                      <a:prstDash val="solid"/>
                    </a:lnL>
                    <a:lnR w="12700" cmpd="sng">
                      <a:noFill/>
                      <a:prstDash val="solid"/>
                    </a:lnR>
                    <a:lnT w="38100" cmpd="sng">
                      <a:noFill/>
                    </a:lnT>
                    <a:lnB w="12700" cmpd="sng">
                      <a:noFill/>
                      <a:prstDash val="solid"/>
                    </a:lnB>
                    <a:noFill/>
                  </a:tcPr>
                </a:tc>
                <a:tc>
                  <a:txBody>
                    <a:bodyPr/>
                    <a:lstStyle/>
                    <a:p>
                      <a:r>
                        <a:rPr lang="uk-UA" sz="2800" cap="none" spc="0">
                          <a:solidFill>
                            <a:schemeClr val="tx1"/>
                          </a:solidFill>
                        </a:rPr>
                        <a:t>Потенційна загроза втрати даних</a:t>
                      </a:r>
                    </a:p>
                  </a:txBody>
                  <a:tcPr marL="126134" marR="126134" marT="63067" marB="126134">
                    <a:lnL w="12700" cmpd="sng">
                      <a:noFill/>
                      <a:prstDash val="solid"/>
                    </a:lnL>
                    <a:lnR w="12700" cmpd="sng">
                      <a:noFill/>
                      <a:prstDash val="solid"/>
                    </a:lnR>
                    <a:lnT w="38100" cmpd="sng">
                      <a:noFill/>
                    </a:lnT>
                    <a:lnB w="12700" cmpd="sng">
                      <a:noFill/>
                      <a:prstDash val="solid"/>
                    </a:lnB>
                    <a:noFill/>
                  </a:tcPr>
                </a:tc>
                <a:extLst>
                  <a:ext uri="{0D108BD9-81ED-4DB2-BD59-A6C34878D82A}">
                    <a16:rowId xmlns:a16="http://schemas.microsoft.com/office/drawing/2014/main" val="479529646"/>
                  </a:ext>
                </a:extLst>
              </a:tr>
              <a:tr h="12487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2800" cap="none" spc="0">
                          <a:solidFill>
                            <a:schemeClr val="tx1"/>
                          </a:solidFill>
                        </a:rPr>
                        <a:t>Підвищення рівня </a:t>
                      </a:r>
                      <a:r>
                        <a:rPr lang="uk-UA" sz="2800" cap="none" spc="0" err="1">
                          <a:solidFill>
                            <a:schemeClr val="tx1"/>
                          </a:solidFill>
                        </a:rPr>
                        <a:t>цитованості</a:t>
                      </a:r>
                      <a:endParaRPr lang="uk-UA" sz="2800" cap="none" spc="0">
                        <a:solidFill>
                          <a:schemeClr val="tx1"/>
                        </a:solidFill>
                      </a:endParaRPr>
                    </a:p>
                    <a:p>
                      <a:endParaRPr lang="uk-UA" sz="2800" cap="none" spc="0">
                        <a:solidFill>
                          <a:schemeClr val="tx1"/>
                        </a:solidFill>
                      </a:endParaRPr>
                    </a:p>
                  </a:txBody>
                  <a:tcPr marL="126134" marR="126134" marT="63067" marB="126134">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r>
                        <a:rPr lang="uk-UA" sz="2800" cap="none" spc="0" dirty="0" err="1">
                          <a:solidFill>
                            <a:schemeClr val="tx1"/>
                          </a:solidFill>
                        </a:rPr>
                        <a:t>Неправмірне</a:t>
                      </a:r>
                      <a:r>
                        <a:rPr lang="uk-UA" sz="2800" cap="none" spc="0" dirty="0">
                          <a:solidFill>
                            <a:schemeClr val="tx1"/>
                          </a:solidFill>
                        </a:rPr>
                        <a:t> використання даних</a:t>
                      </a:r>
                    </a:p>
                  </a:txBody>
                  <a:tcPr marL="126134" marR="126134" marT="63067" marB="126134">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extLst>
                  <a:ext uri="{0D108BD9-81ED-4DB2-BD59-A6C34878D82A}">
                    <a16:rowId xmlns:a16="http://schemas.microsoft.com/office/drawing/2014/main" val="2197890158"/>
                  </a:ext>
                </a:extLst>
              </a:tr>
              <a:tr h="1248722">
                <a:tc>
                  <a:txBody>
                    <a:bodyPr/>
                    <a:lstStyle/>
                    <a:p>
                      <a:endParaRPr lang="uk-UA" sz="2800" cap="none" spc="0">
                        <a:solidFill>
                          <a:schemeClr val="tx1"/>
                        </a:solidFill>
                      </a:endParaRPr>
                    </a:p>
                  </a:txBody>
                  <a:tcPr marL="126134" marR="126134" marT="63067" marB="126134">
                    <a:lnL w="12700" cap="flat" cmpd="sng" algn="ctr">
                      <a:noFill/>
                      <a:prstDash val="solid"/>
                    </a:lnL>
                    <a:lnR w="12700" cmpd="sng">
                      <a:noFill/>
                      <a:prstDash val="solid"/>
                    </a:lnR>
                    <a:lnT w="12700" cmpd="sng">
                      <a:noFill/>
                      <a:prstDash val="solid"/>
                    </a:lnT>
                    <a:lnB w="12700" cap="flat" cmpd="sng" algn="ctr">
                      <a:noFill/>
                      <a:prstDash val="solid"/>
                    </a:lnB>
                    <a:noFill/>
                  </a:tcPr>
                </a:tc>
                <a:tc>
                  <a:txBody>
                    <a:bodyPr/>
                    <a:lstStyle/>
                    <a:p>
                      <a:r>
                        <a:rPr lang="uk-UA" sz="2800" cap="none" spc="0" dirty="0">
                          <a:solidFill>
                            <a:schemeClr val="tx1"/>
                          </a:solidFill>
                        </a:rPr>
                        <a:t>Багато часу на підготовку даних до повторного використання</a:t>
                      </a:r>
                    </a:p>
                  </a:txBody>
                  <a:tcPr marL="126134" marR="126134" marT="63067" marB="126134">
                    <a:lnL w="12700" cmpd="sng">
                      <a:noFill/>
                      <a:prstDash val="solid"/>
                    </a:lnL>
                    <a:lnR w="12700" cmpd="sng">
                      <a:noFill/>
                      <a:prstDash val="solid"/>
                    </a:lnR>
                    <a:lnT w="12700" cmpd="sng">
                      <a:noFill/>
                      <a:prstDash val="solid"/>
                    </a:lnT>
                    <a:lnB w="12700" cap="flat" cmpd="sng" algn="ctr">
                      <a:noFill/>
                      <a:prstDash val="solid"/>
                    </a:lnB>
                    <a:noFill/>
                  </a:tcPr>
                </a:tc>
                <a:extLst>
                  <a:ext uri="{0D108BD9-81ED-4DB2-BD59-A6C34878D82A}">
                    <a16:rowId xmlns:a16="http://schemas.microsoft.com/office/drawing/2014/main" val="3432665494"/>
                  </a:ext>
                </a:extLst>
              </a:tr>
            </a:tbl>
          </a:graphicData>
        </a:graphic>
      </p:graphicFrame>
    </p:spTree>
    <p:extLst>
      <p:ext uri="{BB962C8B-B14F-4D97-AF65-F5344CB8AC3E}">
        <p14:creationId xmlns:p14="http://schemas.microsoft.com/office/powerpoint/2010/main" val="18627465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Заголовок 1">
            <a:extLst>
              <a:ext uri="{FF2B5EF4-FFF2-40B4-BE49-F238E27FC236}">
                <a16:creationId xmlns:a16="http://schemas.microsoft.com/office/drawing/2014/main" id="{53D5462F-A329-4177-A20E-5CA8C1119FBB}"/>
              </a:ext>
            </a:extLst>
          </p:cNvPr>
          <p:cNvSpPr>
            <a:spLocks noGrp="1"/>
          </p:cNvSpPr>
          <p:nvPr>
            <p:ph type="title"/>
          </p:nvPr>
        </p:nvSpPr>
        <p:spPr>
          <a:xfrm>
            <a:off x="838200" y="365125"/>
            <a:ext cx="10515600" cy="1325563"/>
          </a:xfrm>
        </p:spPr>
        <p:txBody>
          <a:bodyPr>
            <a:normAutofit/>
          </a:bodyPr>
          <a:lstStyle/>
          <a:p>
            <a:r>
              <a:rPr lang="uk-UA" sz="4400" dirty="0">
                <a:effectLst/>
                <a:latin typeface="Times New Roman" panose="02020603050405020304" pitchFamily="18" charset="0"/>
                <a:ea typeface="Times New Roman" panose="02020603050405020304" pitchFamily="18" charset="0"/>
                <a:cs typeface="Times New Roman" panose="02020603050405020304" pitchFamily="18" charset="0"/>
              </a:rPr>
              <a:t>Управління даними досліджень (</a:t>
            </a:r>
            <a:r>
              <a:rPr lang="uk-UA" sz="4400" dirty="0" err="1">
                <a:effectLst/>
                <a:latin typeface="Times New Roman" panose="02020603050405020304" pitchFamily="18" charset="0"/>
                <a:ea typeface="Times New Roman" panose="02020603050405020304" pitchFamily="18" charset="0"/>
                <a:cs typeface="Times New Roman" panose="02020603050405020304" pitchFamily="18" charset="0"/>
              </a:rPr>
              <a:t>Research</a:t>
            </a:r>
            <a:r>
              <a:rPr lang="uk-UA" sz="4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4400" dirty="0" err="1">
                <a:effectLst/>
                <a:latin typeface="Times New Roman" panose="02020603050405020304" pitchFamily="18" charset="0"/>
                <a:ea typeface="Times New Roman" panose="02020603050405020304" pitchFamily="18" charset="0"/>
                <a:cs typeface="Times New Roman" panose="02020603050405020304" pitchFamily="18" charset="0"/>
              </a:rPr>
              <a:t>Data</a:t>
            </a:r>
            <a:r>
              <a:rPr lang="uk-UA" sz="4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4400" dirty="0" err="1">
                <a:effectLst/>
                <a:latin typeface="Times New Roman" panose="02020603050405020304" pitchFamily="18" charset="0"/>
                <a:ea typeface="Times New Roman" panose="02020603050405020304" pitchFamily="18" charset="0"/>
                <a:cs typeface="Times New Roman" panose="02020603050405020304" pitchFamily="18" charset="0"/>
              </a:rPr>
              <a:t>Management</a:t>
            </a:r>
            <a:r>
              <a:rPr lang="uk-UA" sz="4400" dirty="0">
                <a:effectLst/>
                <a:latin typeface="Times New Roman" panose="02020603050405020304" pitchFamily="18" charset="0"/>
                <a:ea typeface="Times New Roman" panose="02020603050405020304" pitchFamily="18" charset="0"/>
                <a:cs typeface="Times New Roman" panose="02020603050405020304" pitchFamily="18" charset="0"/>
              </a:rPr>
              <a:t>, RDM)</a:t>
            </a:r>
            <a:endParaRPr lang="uk-UA" dirty="0"/>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Місце для вмісту 2">
            <a:extLst>
              <a:ext uri="{FF2B5EF4-FFF2-40B4-BE49-F238E27FC236}">
                <a16:creationId xmlns:a16="http://schemas.microsoft.com/office/drawing/2014/main" id="{962183E7-AD4C-482A-95EB-12CEF5F4C47B}"/>
              </a:ext>
            </a:extLst>
          </p:cNvPr>
          <p:cNvSpPr>
            <a:spLocks noGrp="1"/>
          </p:cNvSpPr>
          <p:nvPr>
            <p:ph idx="1"/>
          </p:nvPr>
        </p:nvSpPr>
        <p:spPr>
          <a:xfrm>
            <a:off x="838200" y="1825625"/>
            <a:ext cx="10515600" cy="4351338"/>
          </a:xfrm>
        </p:spPr>
        <p:txBody>
          <a:bodyPr>
            <a:normAutofit/>
          </a:bodyPr>
          <a:lstStyle/>
          <a:p>
            <a:pPr marL="0" indent="0">
              <a:buNone/>
            </a:pP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є важливою складовою підготовки майбутнього доктора філософії в сучасному освітньому та науковому контексті. Практика управління даними досліджень є абсолютно новою для вітчизняної наукової спільноти, особливо для здобувачів, які перебувають на початку своєї академічної кар’єри. </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П.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Деніколо</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та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Дж</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Рівз зазначають, що серед переліку навичок, необхідних для академічної кар'єри докторантів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transferable</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skills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варто згадати «управління інформацією та даними досліджень»</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Ці дослідники наголошують на тому, що в основі будь-якого дослідження лежать дані або інформація, і тому докторанти повинні знати, як з ними взаємодіяти найбільш ефективно </a:t>
            </a: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uk-UA" sz="24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uk-UA" sz="2400" dirty="0"/>
          </a:p>
        </p:txBody>
      </p:sp>
    </p:spTree>
    <p:extLst>
      <p:ext uri="{BB962C8B-B14F-4D97-AF65-F5344CB8AC3E}">
        <p14:creationId xmlns:p14="http://schemas.microsoft.com/office/powerpoint/2010/main" val="15835356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37543A-6020-4505-A233-C9DB4BF740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679CD7DF-581B-44EB-93A4-4CA7331EEF38}"/>
              </a:ext>
            </a:extLst>
          </p:cNvPr>
          <p:cNvSpPr>
            <a:spLocks noGrp="1"/>
          </p:cNvSpPr>
          <p:nvPr>
            <p:ph type="title"/>
          </p:nvPr>
        </p:nvSpPr>
        <p:spPr>
          <a:xfrm>
            <a:off x="838200" y="365125"/>
            <a:ext cx="5558489" cy="1325563"/>
          </a:xfrm>
        </p:spPr>
        <p:txBody>
          <a:bodyPr>
            <a:normAutofit/>
          </a:bodyPr>
          <a:lstStyle/>
          <a:p>
            <a:r>
              <a:rPr lang="uk-UA" sz="3700">
                <a:effectLst/>
                <a:latin typeface="Times New Roman" panose="02020603050405020304" pitchFamily="18" charset="0"/>
                <a:ea typeface="Times New Roman" panose="02020603050405020304" pitchFamily="18" charset="0"/>
              </a:rPr>
              <a:t>Важливість теми УДД у контексті відкритої науки</a:t>
            </a:r>
            <a:endParaRPr lang="uk-UA" sz="3700"/>
          </a:p>
        </p:txBody>
      </p:sp>
      <p:sp>
        <p:nvSpPr>
          <p:cNvPr id="10" name="Freeform: Shape 9">
            <a:extLst>
              <a:ext uri="{FF2B5EF4-FFF2-40B4-BE49-F238E27FC236}">
                <a16:creationId xmlns:a16="http://schemas.microsoft.com/office/drawing/2014/main" id="{35B16301-FB18-48BA-A6DD-C37CAF6F9A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Місце для вмісту 2">
            <a:extLst>
              <a:ext uri="{FF2B5EF4-FFF2-40B4-BE49-F238E27FC236}">
                <a16:creationId xmlns:a16="http://schemas.microsoft.com/office/drawing/2014/main" id="{8494D5D4-9613-4BE9-A5AF-F2FE0BD3EAF7}"/>
              </a:ext>
            </a:extLst>
          </p:cNvPr>
          <p:cNvSpPr>
            <a:spLocks noGrp="1"/>
          </p:cNvSpPr>
          <p:nvPr>
            <p:ph idx="1"/>
          </p:nvPr>
        </p:nvSpPr>
        <p:spPr>
          <a:xfrm>
            <a:off x="838200" y="1825625"/>
            <a:ext cx="5558489" cy="4351338"/>
          </a:xfrm>
        </p:spPr>
        <p:txBody>
          <a:bodyPr>
            <a:normAutofit/>
          </a:bodyPr>
          <a:lstStyle/>
          <a:p>
            <a:pPr marL="0" indent="0">
              <a:buNone/>
            </a:pPr>
            <a:r>
              <a:rPr lang="uk-UA" dirty="0">
                <a:effectLst/>
                <a:latin typeface="Times New Roman" panose="02020603050405020304" pitchFamily="18" charset="0"/>
                <a:ea typeface="Times New Roman" panose="02020603050405020304" pitchFamily="18" charset="0"/>
              </a:rPr>
              <a:t>полягає у тому, що вона детально розкриває аспекти практики управління обсягами наукових даних, складання планів управління даними досліджень і сприяє відкритості даних для усіх стейкхолдерів, залучених так чи інакше до процесу дослідження</a:t>
            </a:r>
            <a:endParaRPr lang="uk-UA" dirty="0"/>
          </a:p>
        </p:txBody>
      </p:sp>
      <p:sp>
        <p:nvSpPr>
          <p:cNvPr id="12" name="Oval 11">
            <a:extLst>
              <a:ext uri="{FF2B5EF4-FFF2-40B4-BE49-F238E27FC236}">
                <a16:creationId xmlns:a16="http://schemas.microsoft.com/office/drawing/2014/main" id="{C3C0D90E-074A-4F52-9B11-B52BEF4BCB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Block Arc 13">
            <a:extLst>
              <a:ext uri="{FF2B5EF4-FFF2-40B4-BE49-F238E27FC236}">
                <a16:creationId xmlns:a16="http://schemas.microsoft.com/office/drawing/2014/main" id="{CABBD4C1-E6F8-46F6-8152-A8A97490B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18531"/>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eeform: Shape 15">
            <a:extLst>
              <a:ext uri="{FF2B5EF4-FFF2-40B4-BE49-F238E27FC236}">
                <a16:creationId xmlns:a16="http://schemas.microsoft.com/office/drawing/2014/main" id="{83BA5EF5-1FE9-4BF9-83BB-269BCDDF61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dirty="0"/>
          </a:p>
        </p:txBody>
      </p:sp>
      <p:cxnSp>
        <p:nvCxnSpPr>
          <p:cNvPr id="18" name="Straight Connector 17">
            <a:extLst>
              <a:ext uri="{FF2B5EF4-FFF2-40B4-BE49-F238E27FC236}">
                <a16:creationId xmlns:a16="http://schemas.microsoft.com/office/drawing/2014/main" id="{4B3BCACB-5880-460B-9606-8C433A9AF9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88853921-7BC9-4BDE-ACAB-133C683C8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id="{09192968-3AE7-4470-A61C-97294BB927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AB72E55-43E4-4356-BFE8-E2102CB0B5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00184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92FEB64-6EEA-4759-B4A4-BD2C1E660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7393" y="847600"/>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BCB48CA5-1BAA-4E85-9153-0A0C64A58DC5}"/>
              </a:ext>
            </a:extLst>
          </p:cNvPr>
          <p:cNvSpPr>
            <a:spLocks noGrp="1"/>
          </p:cNvSpPr>
          <p:nvPr>
            <p:ph type="title"/>
          </p:nvPr>
        </p:nvSpPr>
        <p:spPr>
          <a:xfrm>
            <a:off x="1389278" y="1233241"/>
            <a:ext cx="3240506" cy="4064628"/>
          </a:xfrm>
        </p:spPr>
        <p:txBody>
          <a:bodyPr>
            <a:normAutofit/>
          </a:bodyPr>
          <a:lstStyle/>
          <a:p>
            <a:r>
              <a:rPr lang="uk-UA" dirty="0">
                <a:solidFill>
                  <a:srgbClr val="FFFFFF"/>
                </a:solidFill>
              </a:rPr>
              <a:t>Види тренінгів</a:t>
            </a:r>
          </a:p>
        </p:txBody>
      </p:sp>
      <p:sp>
        <p:nvSpPr>
          <p:cNvPr id="12" name="Freeform: Shape 11">
            <a:extLst>
              <a:ext uri="{FF2B5EF4-FFF2-40B4-BE49-F238E27FC236}">
                <a16:creationId xmlns:a16="http://schemas.microsoft.com/office/drawing/2014/main" id="{14847E93-7DC1-4D4B-8829-B19AA7137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5566D6E1-03A1-4D73-A4E0-35D74D568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F835A99-04AC-494A-A572-AFE8413CC9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Місце для вмісту 2">
            <a:extLst>
              <a:ext uri="{FF2B5EF4-FFF2-40B4-BE49-F238E27FC236}">
                <a16:creationId xmlns:a16="http://schemas.microsoft.com/office/drawing/2014/main" id="{CA6F6F02-FCD9-4B0C-83E6-6BEBBE670B9D}"/>
              </a:ext>
            </a:extLst>
          </p:cNvPr>
          <p:cNvSpPr>
            <a:spLocks noGrp="1"/>
          </p:cNvSpPr>
          <p:nvPr>
            <p:ph idx="1"/>
          </p:nvPr>
        </p:nvSpPr>
        <p:spPr>
          <a:xfrm>
            <a:off x="6096000" y="820880"/>
            <a:ext cx="5257799" cy="4889350"/>
          </a:xfrm>
        </p:spPr>
        <p:txBody>
          <a:bodyPr anchor="t">
            <a:normAutofit/>
          </a:bodyPr>
          <a:lstStyle/>
          <a:p>
            <a:pPr marL="0" indent="0">
              <a:buNone/>
            </a:pPr>
            <a:r>
              <a:rPr lang="uk-UA" sz="2600" dirty="0">
                <a:latin typeface="Times New Roman" panose="02020603050405020304" pitchFamily="18" charset="0"/>
                <a:ea typeface="Times New Roman" panose="02020603050405020304" pitchFamily="18" charset="0"/>
                <a:cs typeface="Times New Roman" panose="02020603050405020304" pitchFamily="18" charset="0"/>
              </a:rPr>
              <a:t>В</a:t>
            </a:r>
            <a:r>
              <a:rPr lang="uk-UA" sz="2600" dirty="0">
                <a:effectLst/>
                <a:latin typeface="Times New Roman" panose="02020603050405020304" pitchFamily="18" charset="0"/>
                <a:ea typeface="Times New Roman" panose="02020603050405020304" pitchFamily="18" charset="0"/>
                <a:cs typeface="Times New Roman" panose="02020603050405020304" pitchFamily="18" charset="0"/>
              </a:rPr>
              <a:t>арто розрізняти навчання з RDM для бібліотекарів та кураторів даних та навчання RDM для дослідників.</a:t>
            </a:r>
          </a:p>
          <a:p>
            <a:pPr marL="0" indent="0">
              <a:buNone/>
            </a:pPr>
            <a:endParaRPr lang="uk-UA" sz="2600" dirty="0">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r>
              <a:rPr lang="uk-UA" sz="2600" dirty="0">
                <a:effectLst/>
                <a:latin typeface="Times New Roman" panose="02020603050405020304" pitchFamily="18" charset="0"/>
                <a:ea typeface="Times New Roman" panose="02020603050405020304" pitchFamily="18" charset="0"/>
                <a:cs typeface="Times New Roman" panose="02020603050405020304" pitchFamily="18" charset="0"/>
              </a:rPr>
              <a:t> Останній згаданий варіант повинен бути спрощеною версією підготовки бібліотечних спеціалістів і містити менше бібліотечної термінології, а бути більш адаптованим під потреби сучасних дослідників та </a:t>
            </a:r>
            <a:r>
              <a:rPr lang="uk-UA" sz="2600" dirty="0" err="1">
                <a:effectLst/>
                <a:latin typeface="Times New Roman" panose="02020603050405020304" pitchFamily="18" charset="0"/>
                <a:ea typeface="Times New Roman" panose="02020603050405020304" pitchFamily="18" charset="0"/>
                <a:cs typeface="Times New Roman" panose="02020603050405020304" pitchFamily="18" charset="0"/>
              </a:rPr>
              <a:t>пошукачів</a:t>
            </a:r>
            <a:r>
              <a:rPr lang="uk-UA" sz="26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uk-UA" sz="26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uk-UA" sz="2600" dirty="0"/>
          </a:p>
        </p:txBody>
      </p:sp>
      <p:sp>
        <p:nvSpPr>
          <p:cNvPr id="18" name="Freeform: Shape 17">
            <a:extLst>
              <a:ext uri="{FF2B5EF4-FFF2-40B4-BE49-F238E27FC236}">
                <a16:creationId xmlns:a16="http://schemas.microsoft.com/office/drawing/2014/main" id="{7B786209-1B0B-4CA9-9BDD-F7327066A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D2964BB-484D-45AE-AD66-D407D062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0505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691AC69-A76E-4DAB-B565-468B6B87AC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40719813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92FEB64-6EEA-4759-B4A4-BD2C1E660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7393" y="847600"/>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EC332567-D654-4F2F-BEFD-B149D9B2E144}"/>
              </a:ext>
            </a:extLst>
          </p:cNvPr>
          <p:cNvSpPr>
            <a:spLocks noGrp="1"/>
          </p:cNvSpPr>
          <p:nvPr>
            <p:ph type="title"/>
          </p:nvPr>
        </p:nvSpPr>
        <p:spPr>
          <a:xfrm>
            <a:off x="1389278" y="1233241"/>
            <a:ext cx="3240506" cy="4064628"/>
          </a:xfrm>
        </p:spPr>
        <p:txBody>
          <a:bodyPr>
            <a:noAutofit/>
          </a:bodyPr>
          <a:lstStyle/>
          <a:p>
            <a:r>
              <a:rPr lang="uk-UA" sz="3200" dirty="0">
                <a:solidFill>
                  <a:schemeClr val="bg1"/>
                </a:solidFill>
                <a:effectLst/>
                <a:latin typeface="Times New Roman" panose="02020603050405020304" pitchFamily="18" charset="0"/>
                <a:ea typeface="Times New Roman" panose="02020603050405020304" pitchFamily="18" charset="0"/>
              </a:rPr>
              <a:t>На сьогодні існує безліч он-лайн платформ для вивчення теми управління даними досліджень</a:t>
            </a:r>
            <a:endParaRPr lang="uk-UA" sz="3200" dirty="0">
              <a:solidFill>
                <a:schemeClr val="bg1"/>
              </a:solidFill>
            </a:endParaRPr>
          </a:p>
        </p:txBody>
      </p:sp>
      <p:sp>
        <p:nvSpPr>
          <p:cNvPr id="12" name="Freeform: Shape 11">
            <a:extLst>
              <a:ext uri="{FF2B5EF4-FFF2-40B4-BE49-F238E27FC236}">
                <a16:creationId xmlns:a16="http://schemas.microsoft.com/office/drawing/2014/main" id="{14847E93-7DC1-4D4B-8829-B19AA7137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5566D6E1-03A1-4D73-A4E0-35D74D568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F835A99-04AC-494A-A572-AFE8413CC9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Місце для вмісту 2">
            <a:extLst>
              <a:ext uri="{FF2B5EF4-FFF2-40B4-BE49-F238E27FC236}">
                <a16:creationId xmlns:a16="http://schemas.microsoft.com/office/drawing/2014/main" id="{2DDED065-1F5A-4B6D-884C-FE0D8AC1A0C2}"/>
              </a:ext>
            </a:extLst>
          </p:cNvPr>
          <p:cNvSpPr>
            <a:spLocks noGrp="1"/>
          </p:cNvSpPr>
          <p:nvPr>
            <p:ph idx="1"/>
          </p:nvPr>
        </p:nvSpPr>
        <p:spPr>
          <a:xfrm>
            <a:off x="6096000" y="820880"/>
            <a:ext cx="5257799" cy="4889350"/>
          </a:xfrm>
        </p:spPr>
        <p:txBody>
          <a:bodyPr anchor="t">
            <a:normAutofit/>
          </a:bodyPr>
          <a:lstStyle/>
          <a:p>
            <a:pPr marL="0" indent="0">
              <a:buNone/>
            </a:pPr>
            <a:r>
              <a:rPr lang="uk-UA" sz="2200" dirty="0">
                <a:effectLst/>
                <a:latin typeface="Times New Roman" panose="02020603050405020304" pitchFamily="18" charset="0"/>
                <a:ea typeface="Times New Roman" panose="02020603050405020304" pitchFamily="18" charset="0"/>
              </a:rPr>
              <a:t> а також матеріали та посібники для опанування цієї теми. </a:t>
            </a:r>
          </a:p>
          <a:p>
            <a:pPr marL="0" indent="0">
              <a:buNone/>
            </a:pPr>
            <a:r>
              <a:rPr lang="uk-UA" sz="2200" dirty="0">
                <a:effectLst/>
                <a:latin typeface="Times New Roman" panose="02020603050405020304" pitchFamily="18" charset="0"/>
                <a:ea typeface="Times New Roman" panose="02020603050405020304" pitchFamily="18" charset="0"/>
              </a:rPr>
              <a:t>Узагальнивши матеріали, розроблені для платформ </a:t>
            </a:r>
            <a:r>
              <a:rPr lang="uk-UA" sz="2200" dirty="0" err="1">
                <a:effectLst/>
                <a:latin typeface="Times New Roman" panose="02020603050405020304" pitchFamily="18" charset="0"/>
                <a:ea typeface="Times New Roman" panose="02020603050405020304" pitchFamily="18" charset="0"/>
              </a:rPr>
              <a:t>Research</a:t>
            </a:r>
            <a:r>
              <a:rPr lang="uk-UA" sz="2200" dirty="0">
                <a:effectLst/>
                <a:latin typeface="Times New Roman" panose="02020603050405020304" pitchFamily="18" charset="0"/>
                <a:ea typeface="Times New Roman" panose="02020603050405020304" pitchFamily="18" charset="0"/>
              </a:rPr>
              <a:t> </a:t>
            </a:r>
            <a:r>
              <a:rPr lang="uk-UA" sz="2200" dirty="0" err="1">
                <a:effectLst/>
                <a:latin typeface="Times New Roman" panose="02020603050405020304" pitchFamily="18" charset="0"/>
                <a:ea typeface="Times New Roman" panose="02020603050405020304" pitchFamily="18" charset="0"/>
              </a:rPr>
              <a:t>Data</a:t>
            </a:r>
            <a:r>
              <a:rPr lang="uk-UA" sz="2200" dirty="0">
                <a:effectLst/>
                <a:latin typeface="Times New Roman" panose="02020603050405020304" pitchFamily="18" charset="0"/>
                <a:ea typeface="Times New Roman" panose="02020603050405020304" pitchFamily="18" charset="0"/>
              </a:rPr>
              <a:t> MANTRA, </a:t>
            </a:r>
            <a:r>
              <a:rPr lang="uk-UA" sz="2200" dirty="0" err="1">
                <a:effectLst/>
                <a:latin typeface="Times New Roman" panose="02020603050405020304" pitchFamily="18" charset="0"/>
                <a:ea typeface="Times New Roman" panose="02020603050405020304" pitchFamily="18" charset="0"/>
              </a:rPr>
              <a:t>DataONE</a:t>
            </a:r>
            <a:r>
              <a:rPr lang="uk-UA" sz="2200" dirty="0">
                <a:effectLst/>
                <a:latin typeface="Times New Roman" panose="02020603050405020304" pitchFamily="18" charset="0"/>
                <a:ea typeface="Times New Roman" panose="02020603050405020304" pitchFamily="18" charset="0"/>
              </a:rPr>
              <a:t> </a:t>
            </a:r>
            <a:r>
              <a:rPr lang="uk-UA" sz="2200" dirty="0" err="1">
                <a:effectLst/>
                <a:latin typeface="Times New Roman" panose="02020603050405020304" pitchFamily="18" charset="0"/>
                <a:ea typeface="Times New Roman" panose="02020603050405020304" pitchFamily="18" charset="0"/>
              </a:rPr>
              <a:t>Education</a:t>
            </a:r>
            <a:r>
              <a:rPr lang="uk-UA" sz="2200" dirty="0">
                <a:effectLst/>
                <a:latin typeface="Times New Roman" panose="02020603050405020304" pitchFamily="18" charset="0"/>
                <a:ea typeface="Times New Roman" panose="02020603050405020304" pitchFamily="18" charset="0"/>
              </a:rPr>
              <a:t> </a:t>
            </a:r>
            <a:r>
              <a:rPr lang="uk-UA" sz="2200" dirty="0" err="1">
                <a:effectLst/>
                <a:latin typeface="Times New Roman" panose="02020603050405020304" pitchFamily="18" charset="0"/>
                <a:ea typeface="Times New Roman" panose="02020603050405020304" pitchFamily="18" charset="0"/>
              </a:rPr>
              <a:t>Modules</a:t>
            </a:r>
            <a:r>
              <a:rPr lang="uk-UA" sz="2200" dirty="0">
                <a:effectLst/>
                <a:latin typeface="Times New Roman" panose="02020603050405020304" pitchFamily="18" charset="0"/>
                <a:ea typeface="Times New Roman" panose="02020603050405020304" pitchFamily="18" charset="0"/>
              </a:rPr>
              <a:t>, FOSTER, та посібника Л. Корті і співавторів “</a:t>
            </a:r>
            <a:r>
              <a:rPr lang="uk-UA" sz="2200" dirty="0" err="1">
                <a:effectLst/>
                <a:latin typeface="Times New Roman" panose="02020603050405020304" pitchFamily="18" charset="0"/>
                <a:ea typeface="Times New Roman" panose="02020603050405020304" pitchFamily="18" charset="0"/>
              </a:rPr>
              <a:t>Managing</a:t>
            </a:r>
            <a:r>
              <a:rPr lang="uk-UA" sz="2200" dirty="0">
                <a:effectLst/>
                <a:latin typeface="Times New Roman" panose="02020603050405020304" pitchFamily="18" charset="0"/>
                <a:ea typeface="Times New Roman" panose="02020603050405020304" pitchFamily="18" charset="0"/>
              </a:rPr>
              <a:t> </a:t>
            </a:r>
            <a:r>
              <a:rPr lang="uk-UA" sz="2200" dirty="0" err="1">
                <a:effectLst/>
                <a:latin typeface="Times New Roman" panose="02020603050405020304" pitchFamily="18" charset="0"/>
                <a:ea typeface="Times New Roman" panose="02020603050405020304" pitchFamily="18" charset="0"/>
              </a:rPr>
              <a:t>and</a:t>
            </a:r>
            <a:r>
              <a:rPr lang="uk-UA" sz="2200" dirty="0">
                <a:effectLst/>
                <a:latin typeface="Times New Roman" panose="02020603050405020304" pitchFamily="18" charset="0"/>
                <a:ea typeface="Times New Roman" panose="02020603050405020304" pitchFamily="18" charset="0"/>
              </a:rPr>
              <a:t> </a:t>
            </a:r>
            <a:r>
              <a:rPr lang="uk-UA" sz="2200" dirty="0" err="1">
                <a:effectLst/>
                <a:latin typeface="Times New Roman" panose="02020603050405020304" pitchFamily="18" charset="0"/>
                <a:ea typeface="Times New Roman" panose="02020603050405020304" pitchFamily="18" charset="0"/>
              </a:rPr>
              <a:t>sharing</a:t>
            </a:r>
            <a:r>
              <a:rPr lang="uk-UA" sz="2200" dirty="0">
                <a:effectLst/>
                <a:latin typeface="Times New Roman" panose="02020603050405020304" pitchFamily="18" charset="0"/>
                <a:ea typeface="Times New Roman" panose="02020603050405020304" pitchFamily="18" charset="0"/>
              </a:rPr>
              <a:t> </a:t>
            </a:r>
            <a:r>
              <a:rPr lang="uk-UA" sz="2200" dirty="0" err="1">
                <a:effectLst/>
                <a:latin typeface="Times New Roman" panose="02020603050405020304" pitchFamily="18" charset="0"/>
                <a:ea typeface="Times New Roman" panose="02020603050405020304" pitchFamily="18" charset="0"/>
              </a:rPr>
              <a:t>research</a:t>
            </a:r>
            <a:r>
              <a:rPr lang="uk-UA" sz="2200" dirty="0">
                <a:effectLst/>
                <a:latin typeface="Times New Roman" panose="02020603050405020304" pitchFamily="18" charset="0"/>
                <a:ea typeface="Times New Roman" panose="02020603050405020304" pitchFamily="18" charset="0"/>
              </a:rPr>
              <a:t> </a:t>
            </a:r>
            <a:r>
              <a:rPr lang="uk-UA" sz="2200" dirty="0" err="1">
                <a:effectLst/>
                <a:latin typeface="Times New Roman" panose="02020603050405020304" pitchFamily="18" charset="0"/>
                <a:ea typeface="Times New Roman" panose="02020603050405020304" pitchFamily="18" charset="0"/>
              </a:rPr>
              <a:t>data</a:t>
            </a:r>
            <a:r>
              <a:rPr lang="uk-UA" sz="2200" dirty="0">
                <a:effectLst/>
                <a:latin typeface="Times New Roman" panose="02020603050405020304" pitchFamily="18" charset="0"/>
                <a:ea typeface="Times New Roman" panose="02020603050405020304" pitchFamily="18" charset="0"/>
              </a:rPr>
              <a:t>. A </a:t>
            </a:r>
            <a:r>
              <a:rPr lang="uk-UA" sz="2200" dirty="0" err="1">
                <a:effectLst/>
                <a:latin typeface="Times New Roman" panose="02020603050405020304" pitchFamily="18" charset="0"/>
                <a:ea typeface="Times New Roman" panose="02020603050405020304" pitchFamily="18" charset="0"/>
              </a:rPr>
              <a:t>guide</a:t>
            </a:r>
            <a:r>
              <a:rPr lang="uk-UA" sz="2200" dirty="0">
                <a:effectLst/>
                <a:latin typeface="Times New Roman" panose="02020603050405020304" pitchFamily="18" charset="0"/>
                <a:ea typeface="Times New Roman" panose="02020603050405020304" pitchFamily="18" charset="0"/>
              </a:rPr>
              <a:t> </a:t>
            </a:r>
            <a:r>
              <a:rPr lang="uk-UA" sz="2200" dirty="0" err="1">
                <a:effectLst/>
                <a:latin typeface="Times New Roman" panose="02020603050405020304" pitchFamily="18" charset="0"/>
                <a:ea typeface="Times New Roman" panose="02020603050405020304" pitchFamily="18" charset="0"/>
              </a:rPr>
              <a:t>to</a:t>
            </a:r>
            <a:r>
              <a:rPr lang="uk-UA" sz="2200" dirty="0">
                <a:effectLst/>
                <a:latin typeface="Times New Roman" panose="02020603050405020304" pitchFamily="18" charset="0"/>
                <a:ea typeface="Times New Roman" panose="02020603050405020304" pitchFamily="18" charset="0"/>
              </a:rPr>
              <a:t> </a:t>
            </a:r>
            <a:r>
              <a:rPr lang="uk-UA" sz="2200" dirty="0" err="1">
                <a:effectLst/>
                <a:latin typeface="Times New Roman" panose="02020603050405020304" pitchFamily="18" charset="0"/>
                <a:ea typeface="Times New Roman" panose="02020603050405020304" pitchFamily="18" charset="0"/>
              </a:rPr>
              <a:t>good</a:t>
            </a:r>
            <a:r>
              <a:rPr lang="uk-UA" sz="2200" dirty="0">
                <a:effectLst/>
                <a:latin typeface="Times New Roman" panose="02020603050405020304" pitchFamily="18" charset="0"/>
                <a:ea typeface="Times New Roman" panose="02020603050405020304" pitchFamily="18" charset="0"/>
              </a:rPr>
              <a:t> </a:t>
            </a:r>
            <a:r>
              <a:rPr lang="uk-UA" sz="2200" dirty="0" err="1">
                <a:effectLst/>
                <a:latin typeface="Times New Roman" panose="02020603050405020304" pitchFamily="18" charset="0"/>
                <a:ea typeface="Times New Roman" panose="02020603050405020304" pitchFamily="18" charset="0"/>
              </a:rPr>
              <a:t>practice</a:t>
            </a:r>
            <a:r>
              <a:rPr lang="uk-UA" sz="2200" dirty="0">
                <a:effectLst/>
                <a:latin typeface="Times New Roman" panose="02020603050405020304" pitchFamily="18" charset="0"/>
                <a:ea typeface="Times New Roman" panose="02020603050405020304" pitchFamily="18" charset="0"/>
              </a:rPr>
              <a:t>” ,</a:t>
            </a:r>
          </a:p>
          <a:p>
            <a:pPr marL="0" indent="0">
              <a:buNone/>
            </a:pPr>
            <a:r>
              <a:rPr lang="uk-UA" sz="2200" dirty="0">
                <a:effectLst/>
                <a:latin typeface="Times New Roman" panose="02020603050405020304" pitchFamily="18" charset="0"/>
                <a:ea typeface="Times New Roman" panose="02020603050405020304" pitchFamily="18" charset="0"/>
              </a:rPr>
              <a:t>можна виокремити модулі та теми, що розглядаються в рамках цих модулів і разом складають курс з управління даними досліджень для докторантів та здобувачів наукових ступенів</a:t>
            </a:r>
            <a:endParaRPr lang="uk-UA" sz="2200" dirty="0"/>
          </a:p>
        </p:txBody>
      </p:sp>
      <p:sp>
        <p:nvSpPr>
          <p:cNvPr id="18" name="Freeform: Shape 17">
            <a:extLst>
              <a:ext uri="{FF2B5EF4-FFF2-40B4-BE49-F238E27FC236}">
                <a16:creationId xmlns:a16="http://schemas.microsoft.com/office/drawing/2014/main" id="{7B786209-1B0B-4CA9-9BDD-F7327066A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D2964BB-484D-45AE-AD66-D407D062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0505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691AC69-A76E-4DAB-B565-468B6B87AC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34965605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E5A632B-B15A-489E-8337-BC0F40DBC2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c 10">
            <a:extLst>
              <a:ext uri="{FF2B5EF4-FFF2-40B4-BE49-F238E27FC236}">
                <a16:creationId xmlns:a16="http://schemas.microsoft.com/office/drawing/2014/main" id="{6E895C8D-1379-40B8-8B1B-B6F5AEAF0A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05262" y="859948"/>
            <a:ext cx="2987899" cy="2987899"/>
          </a:xfrm>
          <a:prstGeom prst="arc">
            <a:avLst>
              <a:gd name="adj1" fmla="val 14612914"/>
              <a:gd name="adj2" fmla="val 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Заголовок 1">
            <a:extLst>
              <a:ext uri="{FF2B5EF4-FFF2-40B4-BE49-F238E27FC236}">
                <a16:creationId xmlns:a16="http://schemas.microsoft.com/office/drawing/2014/main" id="{3E3D0D0A-A50A-4B68-8D94-FC5BBC04D41B}"/>
              </a:ext>
            </a:extLst>
          </p:cNvPr>
          <p:cNvSpPr>
            <a:spLocks noGrp="1"/>
          </p:cNvSpPr>
          <p:nvPr>
            <p:ph type="title"/>
          </p:nvPr>
        </p:nvSpPr>
        <p:spPr>
          <a:xfrm>
            <a:off x="838200" y="643467"/>
            <a:ext cx="2951205" cy="5571066"/>
          </a:xfrm>
        </p:spPr>
        <p:txBody>
          <a:bodyPr>
            <a:normAutofit/>
          </a:bodyPr>
          <a:lstStyle/>
          <a:p>
            <a:r>
              <a:rPr lang="uk-UA">
                <a:solidFill>
                  <a:srgbClr val="FFFFFF"/>
                </a:solidFill>
              </a:rPr>
              <a:t>Приблизні модулі</a:t>
            </a:r>
          </a:p>
        </p:txBody>
      </p:sp>
      <p:sp>
        <p:nvSpPr>
          <p:cNvPr id="13" name="Rectangle: Rounded Corners 12">
            <a:extLst>
              <a:ext uri="{FF2B5EF4-FFF2-40B4-BE49-F238E27FC236}">
                <a16:creationId xmlns:a16="http://schemas.microsoft.com/office/drawing/2014/main" id="{651547D7-AD18-407B-A5F4-F8225B5DCF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85452" y="434266"/>
            <a:ext cx="7217701" cy="5922084"/>
          </a:xfrm>
          <a:prstGeom prst="roundRect">
            <a:avLst>
              <a:gd name="adj" fmla="val 3174"/>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Місце для вмісту 3">
            <a:extLst>
              <a:ext uri="{FF2B5EF4-FFF2-40B4-BE49-F238E27FC236}">
                <a16:creationId xmlns:a16="http://schemas.microsoft.com/office/drawing/2014/main" id="{14A3EE00-828C-4426-876C-EAE5B044AC2E}"/>
              </a:ext>
            </a:extLst>
          </p:cNvPr>
          <p:cNvGraphicFramePr>
            <a:graphicFrameLocks noGrp="1"/>
          </p:cNvGraphicFramePr>
          <p:nvPr>
            <p:ph idx="1"/>
            <p:extLst>
              <p:ext uri="{D42A27DB-BD31-4B8C-83A1-F6EECF244321}">
                <p14:modId xmlns:p14="http://schemas.microsoft.com/office/powerpoint/2010/main" val="4222283208"/>
              </p:ext>
            </p:extLst>
          </p:nvPr>
        </p:nvGraphicFramePr>
        <p:xfrm>
          <a:off x="4763911" y="1249302"/>
          <a:ext cx="6735443" cy="4285200"/>
        </p:xfrm>
        <a:graphic>
          <a:graphicData uri="http://schemas.openxmlformats.org/drawingml/2006/table">
            <a:tbl>
              <a:tblPr firstRow="1" firstCol="1" bandRow="1"/>
              <a:tblGrid>
                <a:gridCol w="6735443">
                  <a:extLst>
                    <a:ext uri="{9D8B030D-6E8A-4147-A177-3AD203B41FA5}">
                      <a16:colId xmlns:a16="http://schemas.microsoft.com/office/drawing/2014/main" val="3639623265"/>
                    </a:ext>
                  </a:extLst>
                </a:gridCol>
              </a:tblGrid>
              <a:tr h="535650">
                <a:tc>
                  <a:txBody>
                    <a:bodyPr/>
                    <a:lstStyle/>
                    <a:p>
                      <a:pPr algn="l" fontAlgn="base">
                        <a:lnSpc>
                          <a:spcPct val="107000"/>
                        </a:lnSpc>
                        <a:spcBef>
                          <a:spcPts val="0"/>
                        </a:spcBef>
                        <a:spcAft>
                          <a:spcPts val="800"/>
                        </a:spcAft>
                      </a:pPr>
                      <a:r>
                        <a:rPr lang="uk-UA" sz="28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Визначення поняття «дослідницькі дані»  </a:t>
                      </a:r>
                      <a:endParaRPr lang="uk-UA" sz="4200" b="0" i="0" u="none" strike="noStrike">
                        <a:effectLst/>
                        <a:latin typeface="Arial" panose="020B0604020202020204" pitchFamily="34" charset="0"/>
                      </a:endParaRPr>
                    </a:p>
                  </a:txBody>
                  <a:tcPr marL="22337" marR="22337" marT="2233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4611695"/>
                  </a:ext>
                </a:extLst>
              </a:tr>
              <a:tr h="535650">
                <a:tc>
                  <a:txBody>
                    <a:bodyPr/>
                    <a:lstStyle/>
                    <a:p>
                      <a:pPr algn="l" fontAlgn="base">
                        <a:lnSpc>
                          <a:spcPct val="107000"/>
                        </a:lnSpc>
                        <a:spcBef>
                          <a:spcPts val="0"/>
                        </a:spcBef>
                        <a:spcAft>
                          <a:spcPts val="800"/>
                        </a:spcAft>
                      </a:pPr>
                      <a:r>
                        <a:rPr lang="uk-UA" sz="28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План управління даними досліджень </a:t>
                      </a:r>
                      <a:endParaRPr lang="uk-UA" sz="4200" b="0" i="0" u="none" strike="noStrike">
                        <a:effectLst/>
                        <a:latin typeface="Arial" panose="020B0604020202020204" pitchFamily="34" charset="0"/>
                      </a:endParaRPr>
                    </a:p>
                  </a:txBody>
                  <a:tcPr marL="22337" marR="22337" marT="2233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9018015"/>
                  </a:ext>
                </a:extLst>
              </a:tr>
              <a:tr h="535650">
                <a:tc>
                  <a:txBody>
                    <a:bodyPr/>
                    <a:lstStyle/>
                    <a:p>
                      <a:pPr algn="just" fontAlgn="base">
                        <a:lnSpc>
                          <a:spcPct val="107000"/>
                        </a:lnSpc>
                        <a:spcBef>
                          <a:spcPts val="0"/>
                        </a:spcBef>
                        <a:spcAft>
                          <a:spcPts val="800"/>
                        </a:spcAft>
                      </a:pPr>
                      <a:r>
                        <a:rPr lang="uk-UA" sz="28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Організація даних  </a:t>
                      </a:r>
                      <a:endParaRPr lang="uk-UA" sz="4200" b="0" i="0" u="none" strike="noStrike">
                        <a:effectLst/>
                        <a:latin typeface="Arial" panose="020B0604020202020204" pitchFamily="34" charset="0"/>
                      </a:endParaRPr>
                    </a:p>
                  </a:txBody>
                  <a:tcPr marL="22337" marR="22337" marT="2233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4691506"/>
                  </a:ext>
                </a:extLst>
              </a:tr>
              <a:tr h="535650">
                <a:tc>
                  <a:txBody>
                    <a:bodyPr/>
                    <a:lstStyle/>
                    <a:p>
                      <a:pPr algn="just" fontAlgn="base">
                        <a:lnSpc>
                          <a:spcPct val="107000"/>
                        </a:lnSpc>
                        <a:spcBef>
                          <a:spcPts val="0"/>
                        </a:spcBef>
                        <a:spcAft>
                          <a:spcPts val="800"/>
                        </a:spcAft>
                      </a:pPr>
                      <a:r>
                        <a:rPr lang="uk-UA" sz="28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Формати файлів  </a:t>
                      </a:r>
                      <a:endParaRPr lang="uk-UA" sz="4200" b="0" i="0" u="none" strike="noStrike">
                        <a:effectLst/>
                        <a:latin typeface="Arial" panose="020B0604020202020204" pitchFamily="34" charset="0"/>
                      </a:endParaRPr>
                    </a:p>
                  </a:txBody>
                  <a:tcPr marL="22337" marR="22337" marT="2233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8959359"/>
                  </a:ext>
                </a:extLst>
              </a:tr>
              <a:tr h="535650">
                <a:tc>
                  <a:txBody>
                    <a:bodyPr/>
                    <a:lstStyle/>
                    <a:p>
                      <a:pPr algn="just" fontAlgn="base">
                        <a:lnSpc>
                          <a:spcPct val="107000"/>
                        </a:lnSpc>
                        <a:spcBef>
                          <a:spcPts val="0"/>
                        </a:spcBef>
                        <a:spcAft>
                          <a:spcPts val="800"/>
                        </a:spcAft>
                      </a:pPr>
                      <a:r>
                        <a:rPr lang="uk-UA" sz="28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Документація та метадані  </a:t>
                      </a:r>
                      <a:endParaRPr lang="uk-UA" sz="4200" b="0" i="0" u="none" strike="noStrike">
                        <a:effectLst/>
                        <a:latin typeface="Arial" panose="020B0604020202020204" pitchFamily="34" charset="0"/>
                      </a:endParaRPr>
                    </a:p>
                  </a:txBody>
                  <a:tcPr marL="22337" marR="22337" marT="2233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7871678"/>
                  </a:ext>
                </a:extLst>
              </a:tr>
              <a:tr h="535650">
                <a:tc>
                  <a:txBody>
                    <a:bodyPr/>
                    <a:lstStyle/>
                    <a:p>
                      <a:pPr algn="just" fontAlgn="base">
                        <a:lnSpc>
                          <a:spcPct val="107000"/>
                        </a:lnSpc>
                        <a:spcBef>
                          <a:spcPts val="0"/>
                        </a:spcBef>
                        <a:spcAft>
                          <a:spcPts val="800"/>
                        </a:spcAft>
                      </a:pPr>
                      <a:r>
                        <a:rPr lang="uk-UA" sz="28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Зберігання та убезпечення даних  </a:t>
                      </a:r>
                      <a:endParaRPr lang="uk-UA" sz="4200" b="0" i="0" u="none" strike="noStrike">
                        <a:effectLst/>
                        <a:latin typeface="Arial" panose="020B0604020202020204" pitchFamily="34" charset="0"/>
                      </a:endParaRPr>
                    </a:p>
                  </a:txBody>
                  <a:tcPr marL="22337" marR="22337" marT="2233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8876009"/>
                  </a:ext>
                </a:extLst>
              </a:tr>
              <a:tr h="535650">
                <a:tc>
                  <a:txBody>
                    <a:bodyPr/>
                    <a:lstStyle/>
                    <a:p>
                      <a:pPr algn="just" fontAlgn="base">
                        <a:lnSpc>
                          <a:spcPct val="107000"/>
                        </a:lnSpc>
                        <a:spcBef>
                          <a:spcPts val="0"/>
                        </a:spcBef>
                        <a:spcAft>
                          <a:spcPts val="800"/>
                        </a:spcAft>
                      </a:pPr>
                      <a:r>
                        <a:rPr lang="uk-UA" sz="28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Захист персональних (чутливих) даних </a:t>
                      </a:r>
                      <a:endParaRPr lang="uk-UA" sz="4200" b="0" i="0" u="none" strike="noStrike">
                        <a:effectLst/>
                        <a:latin typeface="Arial" panose="020B0604020202020204" pitchFamily="34" charset="0"/>
                      </a:endParaRPr>
                    </a:p>
                  </a:txBody>
                  <a:tcPr marL="22337" marR="22337" marT="2233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6377765"/>
                  </a:ext>
                </a:extLst>
              </a:tr>
              <a:tr h="535650">
                <a:tc>
                  <a:txBody>
                    <a:bodyPr/>
                    <a:lstStyle/>
                    <a:p>
                      <a:pPr algn="just" fontAlgn="base">
                        <a:lnSpc>
                          <a:spcPct val="107000"/>
                        </a:lnSpc>
                        <a:spcBef>
                          <a:spcPts val="0"/>
                        </a:spcBef>
                        <a:spcAft>
                          <a:spcPts val="800"/>
                        </a:spcAft>
                      </a:pPr>
                      <a:r>
                        <a:rPr lang="uk-UA" sz="2800" b="0" i="0" u="none" strike="noStrike">
                          <a:effectLst/>
                          <a:latin typeface="Times New Roman" panose="02020603050405020304" pitchFamily="18" charset="0"/>
                          <a:ea typeface="Times New Roman" panose="02020603050405020304" pitchFamily="18" charset="0"/>
                          <a:cs typeface="Times New Roman" panose="02020603050405020304" pitchFamily="18" charset="0"/>
                        </a:rPr>
                        <a:t>Надання доступу до даних  </a:t>
                      </a:r>
                      <a:endParaRPr lang="uk-UA" sz="4200" b="0" i="0" u="none" strike="noStrike">
                        <a:effectLst/>
                        <a:latin typeface="Arial" panose="020B0604020202020204" pitchFamily="34" charset="0"/>
                      </a:endParaRPr>
                    </a:p>
                  </a:txBody>
                  <a:tcPr marL="22337" marR="22337" marT="2233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291838"/>
                  </a:ext>
                </a:extLst>
              </a:tr>
            </a:tbl>
          </a:graphicData>
        </a:graphic>
      </p:graphicFrame>
    </p:spTree>
    <p:extLst>
      <p:ext uri="{BB962C8B-B14F-4D97-AF65-F5344CB8AC3E}">
        <p14:creationId xmlns:p14="http://schemas.microsoft.com/office/powerpoint/2010/main" val="18044329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Заголовок 1">
            <a:extLst>
              <a:ext uri="{FF2B5EF4-FFF2-40B4-BE49-F238E27FC236}">
                <a16:creationId xmlns:a16="http://schemas.microsoft.com/office/drawing/2014/main" id="{3829F4D7-C947-4A1C-B233-10E6CBB8AF94}"/>
              </a:ext>
            </a:extLst>
          </p:cNvPr>
          <p:cNvSpPr>
            <a:spLocks noGrp="1"/>
          </p:cNvSpPr>
          <p:nvPr>
            <p:ph type="title"/>
          </p:nvPr>
        </p:nvSpPr>
        <p:spPr>
          <a:xfrm>
            <a:off x="838200" y="365125"/>
            <a:ext cx="10515600" cy="1325563"/>
          </a:xfrm>
        </p:spPr>
        <p:txBody>
          <a:bodyPr>
            <a:normAutofit/>
          </a:bodyPr>
          <a:lstStyle/>
          <a:p>
            <a:r>
              <a:rPr lang="uk-UA" dirty="0"/>
              <a:t>Висновок </a:t>
            </a:r>
          </a:p>
        </p:txBody>
      </p:sp>
      <p:sp>
        <p:nvSpPr>
          <p:cNvPr id="37" name="Arc 36">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Місце для вмісту 2">
            <a:extLst>
              <a:ext uri="{FF2B5EF4-FFF2-40B4-BE49-F238E27FC236}">
                <a16:creationId xmlns:a16="http://schemas.microsoft.com/office/drawing/2014/main" id="{E5CF5BF7-D5CD-49F3-BF11-700C1C1DDCEE}"/>
              </a:ext>
            </a:extLst>
          </p:cNvPr>
          <p:cNvSpPr>
            <a:spLocks noGrp="1"/>
          </p:cNvSpPr>
          <p:nvPr>
            <p:ph idx="1"/>
          </p:nvPr>
        </p:nvSpPr>
        <p:spPr>
          <a:xfrm>
            <a:off x="838200" y="1825625"/>
            <a:ext cx="10515600" cy="4351338"/>
          </a:xfrm>
        </p:spPr>
        <p:txBody>
          <a:bodyPr>
            <a:normAutofit/>
          </a:bodyPr>
          <a:lstStyle/>
          <a:p>
            <a:pPr indent="449580">
              <a:spcAft>
                <a:spcPts val="800"/>
              </a:spcAft>
            </a:pP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Отже,  формування навичок з управління даними досліджень можливе посередництвом введення в навчальний процес відповідного курсу для аспірантів та здобувачів, який повинен містити базові поняття, основні аспекти роботи з даними та файлами в межах пакетів даних, принципи складання метаданих та супровідної документації з огляду на засади відкритої науки, що передбачають прозорість процесу виконання наукових досліджень.</a:t>
            </a:r>
          </a:p>
          <a:p>
            <a:pPr indent="449580">
              <a:spcAft>
                <a:spcPts val="800"/>
              </a:spcAft>
            </a:pP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Курс з УДД може існувати у двох видах – для фахівців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бібліотечно</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-інформаційної та архівної справи (тренінги для тренерів) та для дослідників, аспірантів, здобувачів (без специфічної бібліотечної термінології або з мінімальним набором таких професійних термінів і понять).</a:t>
            </a:r>
          </a:p>
        </p:txBody>
      </p:sp>
    </p:spTree>
    <p:extLst>
      <p:ext uri="{BB962C8B-B14F-4D97-AF65-F5344CB8AC3E}">
        <p14:creationId xmlns:p14="http://schemas.microsoft.com/office/powerpoint/2010/main" val="23626056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278ADA9-6383-4BDD-80D2-8899A40268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84B7147-B0F6-40ED-B5A2-FF72BC8198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extLst>
              <a:ext uri="{FF2B5EF4-FFF2-40B4-BE49-F238E27FC236}">
                <a16:creationId xmlns:a16="http://schemas.microsoft.com/office/drawing/2014/main" id="{B36D2DE0-0628-4A9A-A59D-7BA8B5EB3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48E405C9-94BE-41DA-928C-DEC9A8550E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815929" y="148929"/>
            <a:ext cx="6560142" cy="65601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Заголовок 1">
            <a:extLst>
              <a:ext uri="{FF2B5EF4-FFF2-40B4-BE49-F238E27FC236}">
                <a16:creationId xmlns:a16="http://schemas.microsoft.com/office/drawing/2014/main" id="{4F20675D-B93B-40BA-B098-22579B04E322}"/>
              </a:ext>
            </a:extLst>
          </p:cNvPr>
          <p:cNvSpPr>
            <a:spLocks noGrp="1"/>
          </p:cNvSpPr>
          <p:nvPr>
            <p:ph type="title"/>
          </p:nvPr>
        </p:nvSpPr>
        <p:spPr>
          <a:xfrm>
            <a:off x="3315031" y="1380754"/>
            <a:ext cx="5561938" cy="2513516"/>
          </a:xfrm>
        </p:spPr>
        <p:txBody>
          <a:bodyPr vert="horz" lIns="91440" tIns="45720" rIns="91440" bIns="45720" rtlCol="0" anchor="b">
            <a:normAutofit/>
          </a:bodyPr>
          <a:lstStyle/>
          <a:p>
            <a:pPr algn="ctr"/>
            <a:r>
              <a:rPr lang="en-US" kern="1200" dirty="0" err="1">
                <a:solidFill>
                  <a:schemeClr val="tx1"/>
                </a:solidFill>
                <a:latin typeface="+mj-lt"/>
                <a:ea typeface="+mj-ea"/>
                <a:cs typeface="+mj-cs"/>
              </a:rPr>
              <a:t>Дякую</a:t>
            </a:r>
            <a:r>
              <a:rPr lang="en-US" kern="1200" dirty="0">
                <a:solidFill>
                  <a:schemeClr val="tx1"/>
                </a:solidFill>
                <a:latin typeface="+mj-lt"/>
                <a:ea typeface="+mj-ea"/>
                <a:cs typeface="+mj-cs"/>
              </a:rPr>
              <a:t>!</a:t>
            </a:r>
          </a:p>
        </p:txBody>
      </p:sp>
      <p:sp>
        <p:nvSpPr>
          <p:cNvPr id="3" name="Місце для тексту 2">
            <a:extLst>
              <a:ext uri="{FF2B5EF4-FFF2-40B4-BE49-F238E27FC236}">
                <a16:creationId xmlns:a16="http://schemas.microsoft.com/office/drawing/2014/main" id="{A296FFB2-71F1-4C99-9DD2-FF311561A2B6}"/>
              </a:ext>
            </a:extLst>
          </p:cNvPr>
          <p:cNvSpPr>
            <a:spLocks noGrp="1"/>
          </p:cNvSpPr>
          <p:nvPr>
            <p:ph type="body" idx="1"/>
          </p:nvPr>
        </p:nvSpPr>
        <p:spPr>
          <a:xfrm>
            <a:off x="3315031" y="4076802"/>
            <a:ext cx="5561938" cy="1534587"/>
          </a:xfrm>
        </p:spPr>
        <p:txBody>
          <a:bodyPr vert="horz" lIns="91440" tIns="45720" rIns="91440" bIns="45720" rtlCol="0">
            <a:normAutofit/>
          </a:bodyPr>
          <a:lstStyle/>
          <a:p>
            <a:pPr algn="ctr"/>
            <a:r>
              <a:rPr lang="en-US" sz="2400" kern="1200" dirty="0">
                <a:solidFill>
                  <a:schemeClr val="tx1"/>
                </a:solidFill>
                <a:latin typeface="+mn-lt"/>
                <a:ea typeface="+mn-ea"/>
                <a:cs typeface="+mn-cs"/>
                <a:hlinkClick r:id="rId2"/>
              </a:rPr>
              <a:t>chukanovaso@ukma.edu.ua</a:t>
            </a:r>
            <a:r>
              <a:rPr lang="en-US" sz="2400" kern="1200" dirty="0">
                <a:solidFill>
                  <a:schemeClr val="tx1"/>
                </a:solidFill>
                <a:latin typeface="+mn-lt"/>
                <a:ea typeface="+mn-ea"/>
                <a:cs typeface="+mn-cs"/>
              </a:rPr>
              <a:t> </a:t>
            </a:r>
          </a:p>
        </p:txBody>
      </p:sp>
      <p:sp>
        <p:nvSpPr>
          <p:cNvPr id="16" name="Arc 15">
            <a:extLst>
              <a:ext uri="{FF2B5EF4-FFF2-40B4-BE49-F238E27FC236}">
                <a16:creationId xmlns:a16="http://schemas.microsoft.com/office/drawing/2014/main" id="{D2091A72-D5BB-42AC-8FD3-F7747D9086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9222429" flipV="1">
            <a:off x="2494119" y="6170"/>
            <a:ext cx="6816262" cy="6816262"/>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8" name="Oval 17">
            <a:extLst>
              <a:ext uri="{FF2B5EF4-FFF2-40B4-BE49-F238E27FC236}">
                <a16:creationId xmlns:a16="http://schemas.microsoft.com/office/drawing/2014/main" id="{6ED12BFC-A737-46AF-8411-481112D54B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00995" y="5310973"/>
            <a:ext cx="705948" cy="6867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68479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7">
            <a:extLst>
              <a:ext uri="{FF2B5EF4-FFF2-40B4-BE49-F238E27FC236}">
                <a16:creationId xmlns:a16="http://schemas.microsoft.com/office/drawing/2014/main" id="{955A2079-FA98-4876-80F0-72364A7D2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A86BF8D8-5B57-4346-AAA5-F985B3B24525}"/>
              </a:ext>
            </a:extLst>
          </p:cNvPr>
          <p:cNvSpPr>
            <a:spLocks noGrp="1"/>
          </p:cNvSpPr>
          <p:nvPr>
            <p:ph type="title"/>
          </p:nvPr>
        </p:nvSpPr>
        <p:spPr>
          <a:xfrm>
            <a:off x="838200" y="557188"/>
            <a:ext cx="10515600" cy="1133499"/>
          </a:xfrm>
        </p:spPr>
        <p:txBody>
          <a:bodyPr>
            <a:normAutofit/>
          </a:bodyPr>
          <a:lstStyle/>
          <a:p>
            <a:pPr algn="ctr"/>
            <a:r>
              <a:rPr lang="uk-UA" sz="5200"/>
              <a:t>Відкрита наука</a:t>
            </a:r>
          </a:p>
        </p:txBody>
      </p:sp>
      <p:graphicFrame>
        <p:nvGraphicFramePr>
          <p:cNvPr id="18" name="Місце для вмісту 2">
            <a:extLst>
              <a:ext uri="{FF2B5EF4-FFF2-40B4-BE49-F238E27FC236}">
                <a16:creationId xmlns:a16="http://schemas.microsoft.com/office/drawing/2014/main" id="{6F1A399D-F941-49EA-8AC3-CA18116A8AE5}"/>
              </a:ext>
            </a:extLst>
          </p:cNvPr>
          <p:cNvGraphicFramePr>
            <a:graphicFrameLocks noGrp="1"/>
          </p:cNvGraphicFramePr>
          <p:nvPr>
            <p:ph idx="1"/>
            <p:extLst>
              <p:ext uri="{D42A27DB-BD31-4B8C-83A1-F6EECF244321}">
                <p14:modId xmlns:p14="http://schemas.microsoft.com/office/powerpoint/2010/main" val="336415899"/>
              </p:ext>
            </p:extLst>
          </p:nvPr>
        </p:nvGraphicFramePr>
        <p:xfrm>
          <a:off x="838200" y="1828800"/>
          <a:ext cx="10515600" cy="4352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193685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4" name="Rectangle 73">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Freeform: Shape 75">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742695A8-30DB-48A9-B5CA-F863BDA35682}"/>
              </a:ext>
            </a:extLst>
          </p:cNvPr>
          <p:cNvSpPr>
            <a:spLocks noGrp="1"/>
          </p:cNvSpPr>
          <p:nvPr>
            <p:ph type="title"/>
          </p:nvPr>
        </p:nvSpPr>
        <p:spPr>
          <a:xfrm>
            <a:off x="686834" y="1153572"/>
            <a:ext cx="3200400" cy="4461163"/>
          </a:xfrm>
        </p:spPr>
        <p:txBody>
          <a:bodyPr>
            <a:normAutofit/>
          </a:bodyPr>
          <a:lstStyle/>
          <a:p>
            <a:r>
              <a:rPr lang="uk-UA">
                <a:solidFill>
                  <a:srgbClr val="FFFFFF"/>
                </a:solidFill>
              </a:rPr>
              <a:t>Розвиток УДД </a:t>
            </a:r>
          </a:p>
        </p:txBody>
      </p:sp>
      <p:sp>
        <p:nvSpPr>
          <p:cNvPr id="78" name="Arc 77">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Місце для вмісту 2">
            <a:extLst>
              <a:ext uri="{FF2B5EF4-FFF2-40B4-BE49-F238E27FC236}">
                <a16:creationId xmlns:a16="http://schemas.microsoft.com/office/drawing/2014/main" id="{8DBFF7E4-B2B8-4D1A-8FBC-2EF9DD23CA6C}"/>
              </a:ext>
            </a:extLst>
          </p:cNvPr>
          <p:cNvSpPr>
            <a:spLocks noGrp="1"/>
          </p:cNvSpPr>
          <p:nvPr>
            <p:ph idx="1"/>
          </p:nvPr>
        </p:nvSpPr>
        <p:spPr>
          <a:xfrm>
            <a:off x="4447308" y="591344"/>
            <a:ext cx="6906491" cy="5585619"/>
          </a:xfrm>
        </p:spPr>
        <p:txBody>
          <a:bodyPr anchor="ctr">
            <a:normAutofit/>
          </a:bodyPr>
          <a:lstStyle/>
          <a:p>
            <a:r>
              <a:rPr lang="uk-UA" sz="2200" dirty="0"/>
              <a:t>Бум активності з 2000, коли з'явились можливості технічно ділитись даними і даних накопичилось достатньо</a:t>
            </a:r>
          </a:p>
          <a:p>
            <a:endParaRPr lang="uk-UA" sz="2200" dirty="0"/>
          </a:p>
          <a:p>
            <a:r>
              <a:rPr lang="uk-UA" sz="2200" dirty="0"/>
              <a:t>Фонди та установи, а також видавці спонукають ділитись даними досліджень</a:t>
            </a:r>
          </a:p>
          <a:p>
            <a:endParaRPr lang="uk-UA" sz="2200" dirty="0"/>
          </a:p>
          <a:p>
            <a:r>
              <a:rPr lang="uk-UA" sz="2200" dirty="0"/>
              <a:t>Дослідницька спільнота також вбачає потребу у відкритті даних</a:t>
            </a:r>
          </a:p>
          <a:p>
            <a:endParaRPr lang="uk-UA" sz="2200" dirty="0"/>
          </a:p>
          <a:p>
            <a:r>
              <a:rPr lang="uk-UA" sz="2200" dirty="0"/>
              <a:t>Результат: </a:t>
            </a:r>
            <a:r>
              <a:rPr lang="uk-UA" sz="2200" dirty="0" err="1"/>
              <a:t>бенефіціари</a:t>
            </a:r>
            <a:r>
              <a:rPr lang="uk-UA" sz="2200" dirty="0"/>
              <a:t> досліджень можуть перевірити, що інвестиції в науку недаремні, а інші дослідники мають змогу повторно використовувати дані для удосконалення досліджень</a:t>
            </a:r>
          </a:p>
          <a:p>
            <a:endParaRPr lang="uk-UA" sz="2200" dirty="0"/>
          </a:p>
          <a:p>
            <a:endParaRPr lang="uk-UA" sz="2200" dirty="0"/>
          </a:p>
        </p:txBody>
      </p:sp>
    </p:spTree>
    <p:extLst>
      <p:ext uri="{BB962C8B-B14F-4D97-AF65-F5344CB8AC3E}">
        <p14:creationId xmlns:p14="http://schemas.microsoft.com/office/powerpoint/2010/main" val="31598272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C628124D-985A-4301-8A86-56976752573A}"/>
              </a:ext>
            </a:extLst>
          </p:cNvPr>
          <p:cNvSpPr>
            <a:spLocks noGrp="1"/>
          </p:cNvSpPr>
          <p:nvPr>
            <p:ph type="title"/>
          </p:nvPr>
        </p:nvSpPr>
        <p:spPr>
          <a:xfrm>
            <a:off x="686834" y="1153572"/>
            <a:ext cx="3200400" cy="4461163"/>
          </a:xfrm>
        </p:spPr>
        <p:txBody>
          <a:bodyPr>
            <a:normAutofit/>
          </a:bodyPr>
          <a:lstStyle/>
          <a:p>
            <a:r>
              <a:rPr lang="uk-UA">
                <a:solidFill>
                  <a:srgbClr val="FFFFFF"/>
                </a:solidFill>
              </a:rPr>
              <a:t>Плани УДД вимагають Фонди для</a:t>
            </a:r>
          </a:p>
        </p:txBody>
      </p:sp>
      <p:sp>
        <p:nvSpPr>
          <p:cNvPr id="29" name="Arc 28">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Місце для вмісту 2">
            <a:extLst>
              <a:ext uri="{FF2B5EF4-FFF2-40B4-BE49-F238E27FC236}">
                <a16:creationId xmlns:a16="http://schemas.microsoft.com/office/drawing/2014/main" id="{6D95E189-93E3-4D14-9ACF-7B640CD72360}"/>
              </a:ext>
            </a:extLst>
          </p:cNvPr>
          <p:cNvSpPr>
            <a:spLocks noGrp="1"/>
          </p:cNvSpPr>
          <p:nvPr>
            <p:ph idx="1"/>
          </p:nvPr>
        </p:nvSpPr>
        <p:spPr>
          <a:xfrm>
            <a:off x="4447308" y="591344"/>
            <a:ext cx="6906491" cy="5585619"/>
          </a:xfrm>
        </p:spPr>
        <p:txBody>
          <a:bodyPr anchor="ctr">
            <a:normAutofit/>
          </a:bodyPr>
          <a:lstStyle/>
          <a:p>
            <a:pPr marL="0" indent="0">
              <a:buNone/>
            </a:pPr>
            <a:r>
              <a:rPr lang="uk-UA" sz="4400" dirty="0"/>
              <a:t>Забезпечення максимальної якості, доступу, надійності пакетів даних</a:t>
            </a:r>
          </a:p>
        </p:txBody>
      </p:sp>
    </p:spTree>
    <p:extLst>
      <p:ext uri="{BB962C8B-B14F-4D97-AF65-F5344CB8AC3E}">
        <p14:creationId xmlns:p14="http://schemas.microsoft.com/office/powerpoint/2010/main" val="543994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87B891D1-65C5-4DEA-9C84-2104F81FE6DF}"/>
              </a:ext>
            </a:extLst>
          </p:cNvPr>
          <p:cNvSpPr>
            <a:spLocks noGrp="1"/>
          </p:cNvSpPr>
          <p:nvPr>
            <p:ph type="title"/>
          </p:nvPr>
        </p:nvSpPr>
        <p:spPr>
          <a:xfrm>
            <a:off x="686834" y="1153572"/>
            <a:ext cx="3200400" cy="4461163"/>
          </a:xfrm>
        </p:spPr>
        <p:txBody>
          <a:bodyPr>
            <a:normAutofit/>
          </a:bodyPr>
          <a:lstStyle/>
          <a:p>
            <a:r>
              <a:rPr lang="uk-UA">
                <a:solidFill>
                  <a:srgbClr val="FFFFFF"/>
                </a:solidFill>
              </a:rPr>
              <a:t>Видавці вимагають доступ до даних</a:t>
            </a:r>
          </a:p>
        </p:txBody>
      </p:sp>
      <p:sp>
        <p:nvSpPr>
          <p:cNvPr id="29" name="Arc 28">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Місце для вмісту 2">
            <a:extLst>
              <a:ext uri="{FF2B5EF4-FFF2-40B4-BE49-F238E27FC236}">
                <a16:creationId xmlns:a16="http://schemas.microsoft.com/office/drawing/2014/main" id="{23F5DBB7-D5BF-4029-B0D7-3F0767D8CEAB}"/>
              </a:ext>
            </a:extLst>
          </p:cNvPr>
          <p:cNvSpPr>
            <a:spLocks noGrp="1"/>
          </p:cNvSpPr>
          <p:nvPr>
            <p:ph idx="1"/>
          </p:nvPr>
        </p:nvSpPr>
        <p:spPr>
          <a:xfrm>
            <a:off x="4447308" y="591344"/>
            <a:ext cx="6906491" cy="5585619"/>
          </a:xfrm>
        </p:spPr>
        <p:txBody>
          <a:bodyPr anchor="ctr">
            <a:normAutofit/>
          </a:bodyPr>
          <a:lstStyle/>
          <a:p>
            <a:r>
              <a:rPr lang="uk-UA" sz="4000" dirty="0"/>
              <a:t>Для того, щоб дослідження можна було </a:t>
            </a:r>
            <a:r>
              <a:rPr lang="uk-UA" sz="4000" dirty="0" err="1"/>
              <a:t>верифікувати</a:t>
            </a:r>
            <a:r>
              <a:rPr lang="uk-UA" sz="4000" dirty="0"/>
              <a:t> чи відтворити або побудувати на його основі інші дослідження</a:t>
            </a:r>
          </a:p>
          <a:p>
            <a:endParaRPr lang="uk-UA" sz="4000" dirty="0"/>
          </a:p>
          <a:p>
            <a:r>
              <a:rPr lang="uk-UA" sz="4000" dirty="0"/>
              <a:t>Щоб упевнитись, що ці дані є дійсно основою цього дослідження</a:t>
            </a:r>
          </a:p>
        </p:txBody>
      </p:sp>
    </p:spTree>
    <p:extLst>
      <p:ext uri="{BB962C8B-B14F-4D97-AF65-F5344CB8AC3E}">
        <p14:creationId xmlns:p14="http://schemas.microsoft.com/office/powerpoint/2010/main" val="37343276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3A81AAF9-7D4C-4E12-B405-922D60FC259F}"/>
              </a:ext>
            </a:extLst>
          </p:cNvPr>
          <p:cNvSpPr>
            <a:spLocks noGrp="1"/>
          </p:cNvSpPr>
          <p:nvPr>
            <p:ph type="title"/>
          </p:nvPr>
        </p:nvSpPr>
        <p:spPr>
          <a:xfrm>
            <a:off x="686834" y="1153572"/>
            <a:ext cx="3200400" cy="4461163"/>
          </a:xfrm>
        </p:spPr>
        <p:txBody>
          <a:bodyPr>
            <a:normAutofit/>
          </a:bodyPr>
          <a:lstStyle/>
          <a:p>
            <a:r>
              <a:rPr lang="uk-UA">
                <a:solidFill>
                  <a:srgbClr val="FFFFFF"/>
                </a:solidFill>
              </a:rPr>
              <a:t>Уряд </a:t>
            </a:r>
          </a:p>
        </p:txBody>
      </p:sp>
      <p:sp>
        <p:nvSpPr>
          <p:cNvPr id="29" name="Arc 28">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Місце для вмісту 2">
            <a:extLst>
              <a:ext uri="{FF2B5EF4-FFF2-40B4-BE49-F238E27FC236}">
                <a16:creationId xmlns:a16="http://schemas.microsoft.com/office/drawing/2014/main" id="{F6EF9E84-0637-4591-9465-9BE83DC45943}"/>
              </a:ext>
            </a:extLst>
          </p:cNvPr>
          <p:cNvSpPr>
            <a:spLocks noGrp="1"/>
          </p:cNvSpPr>
          <p:nvPr>
            <p:ph idx="1"/>
          </p:nvPr>
        </p:nvSpPr>
        <p:spPr>
          <a:xfrm>
            <a:off x="4447308" y="591344"/>
            <a:ext cx="6906491" cy="5585619"/>
          </a:xfrm>
        </p:spPr>
        <p:txBody>
          <a:bodyPr anchor="ctr">
            <a:normAutofit lnSpcReduction="10000"/>
          </a:bodyPr>
          <a:lstStyle/>
          <a:p>
            <a:r>
              <a:rPr lang="uk-UA" sz="4400" dirty="0"/>
              <a:t>Очікує прозорості від досліджень</a:t>
            </a:r>
          </a:p>
          <a:p>
            <a:endParaRPr lang="uk-UA" sz="4400" dirty="0"/>
          </a:p>
          <a:p>
            <a:r>
              <a:rPr lang="uk-UA" sz="4400" dirty="0"/>
              <a:t>Економічний клімат  покращиться, якщо інвестиції в науку даватимуть прибутки, а витрати будуть виправданими</a:t>
            </a:r>
          </a:p>
        </p:txBody>
      </p:sp>
    </p:spTree>
    <p:extLst>
      <p:ext uri="{BB962C8B-B14F-4D97-AF65-F5344CB8AC3E}">
        <p14:creationId xmlns:p14="http://schemas.microsoft.com/office/powerpoint/2010/main" val="5937570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7015E95D-6C00-43F5-96BD-B92A22432A38}"/>
              </a:ext>
            </a:extLst>
          </p:cNvPr>
          <p:cNvSpPr>
            <a:spLocks noGrp="1"/>
          </p:cNvSpPr>
          <p:nvPr>
            <p:ph type="title"/>
          </p:nvPr>
        </p:nvSpPr>
        <p:spPr>
          <a:xfrm>
            <a:off x="686834" y="1153572"/>
            <a:ext cx="3200400" cy="4461163"/>
          </a:xfrm>
        </p:spPr>
        <p:txBody>
          <a:bodyPr>
            <a:normAutofit/>
          </a:bodyPr>
          <a:lstStyle/>
          <a:p>
            <a:r>
              <a:rPr lang="uk-UA">
                <a:solidFill>
                  <a:srgbClr val="FFFFFF"/>
                </a:solidFill>
              </a:rPr>
              <a:t>Наукова спільнота </a:t>
            </a:r>
          </a:p>
        </p:txBody>
      </p:sp>
      <p:sp>
        <p:nvSpPr>
          <p:cNvPr id="29" name="Arc 28">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Місце для вмісту 2">
            <a:extLst>
              <a:ext uri="{FF2B5EF4-FFF2-40B4-BE49-F238E27FC236}">
                <a16:creationId xmlns:a16="http://schemas.microsoft.com/office/drawing/2014/main" id="{4FBDBB07-CB50-4FF5-94F1-301BE347D5A3}"/>
              </a:ext>
            </a:extLst>
          </p:cNvPr>
          <p:cNvSpPr>
            <a:spLocks noGrp="1"/>
          </p:cNvSpPr>
          <p:nvPr>
            <p:ph idx="1"/>
          </p:nvPr>
        </p:nvSpPr>
        <p:spPr>
          <a:xfrm>
            <a:off x="4447308" y="591344"/>
            <a:ext cx="6906491" cy="5585619"/>
          </a:xfrm>
        </p:spPr>
        <p:txBody>
          <a:bodyPr anchor="ctr">
            <a:normAutofit/>
          </a:bodyPr>
          <a:lstStyle/>
          <a:p>
            <a:pPr marL="0" indent="0">
              <a:buNone/>
            </a:pPr>
            <a:r>
              <a:rPr lang="uk-UA" sz="4400" dirty="0"/>
              <a:t>Радо застосовує принципи відкритої науки, адже недоступність даних сповільнює науковий прогрес</a:t>
            </a:r>
          </a:p>
        </p:txBody>
      </p:sp>
    </p:spTree>
    <p:extLst>
      <p:ext uri="{BB962C8B-B14F-4D97-AF65-F5344CB8AC3E}">
        <p14:creationId xmlns:p14="http://schemas.microsoft.com/office/powerpoint/2010/main" val="3422442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Заголовок 1">
            <a:extLst>
              <a:ext uri="{FF2B5EF4-FFF2-40B4-BE49-F238E27FC236}">
                <a16:creationId xmlns:a16="http://schemas.microsoft.com/office/drawing/2014/main" id="{5B09FCD5-741E-4B52-B6A1-6538ED2BFEAB}"/>
              </a:ext>
            </a:extLst>
          </p:cNvPr>
          <p:cNvSpPr>
            <a:spLocks noGrp="1"/>
          </p:cNvSpPr>
          <p:nvPr>
            <p:ph type="title"/>
          </p:nvPr>
        </p:nvSpPr>
        <p:spPr>
          <a:xfrm>
            <a:off x="838200" y="365125"/>
            <a:ext cx="10515600" cy="1325563"/>
          </a:xfrm>
        </p:spPr>
        <p:txBody>
          <a:bodyPr>
            <a:normAutofit/>
          </a:bodyPr>
          <a:lstStyle/>
          <a:p>
            <a:r>
              <a:rPr lang="uk-UA"/>
              <a:t>Доступ до даних означає, що</a:t>
            </a:r>
          </a:p>
        </p:txBody>
      </p:sp>
      <p:sp>
        <p:nvSpPr>
          <p:cNvPr id="37" name="Arc 36">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Місце для вмісту 2">
            <a:extLst>
              <a:ext uri="{FF2B5EF4-FFF2-40B4-BE49-F238E27FC236}">
                <a16:creationId xmlns:a16="http://schemas.microsoft.com/office/drawing/2014/main" id="{3B1A171F-2F20-4E93-8465-550C83028B17}"/>
              </a:ext>
            </a:extLst>
          </p:cNvPr>
          <p:cNvSpPr>
            <a:spLocks noGrp="1"/>
          </p:cNvSpPr>
          <p:nvPr>
            <p:ph idx="1"/>
          </p:nvPr>
        </p:nvSpPr>
        <p:spPr>
          <a:xfrm>
            <a:off x="838200" y="1825625"/>
            <a:ext cx="10515600" cy="4351338"/>
          </a:xfrm>
        </p:spPr>
        <p:txBody>
          <a:bodyPr>
            <a:normAutofit/>
          </a:bodyPr>
          <a:lstStyle/>
          <a:p>
            <a:r>
              <a:rPr lang="uk-UA"/>
              <a:t>Результати досліджень можна перевірити детально</a:t>
            </a:r>
          </a:p>
          <a:p>
            <a:r>
              <a:rPr lang="uk-UA"/>
              <a:t>Молодші дослідники можуть навчитись методам старших колег</a:t>
            </a:r>
          </a:p>
          <a:p>
            <a:r>
              <a:rPr lang="uk-UA"/>
              <a:t>Громада буде ознайомлена з результатами досліджень та відчуватиме себе учасниками досліджень (долучитись до процесу)</a:t>
            </a:r>
          </a:p>
          <a:p>
            <a:r>
              <a:rPr lang="uk-UA"/>
              <a:t>Розвиватиметься громадянська наука</a:t>
            </a:r>
          </a:p>
          <a:p>
            <a:r>
              <a:rPr lang="uk-UA"/>
              <a:t>Уряди зможуть переглядати свою політику</a:t>
            </a:r>
          </a:p>
          <a:p>
            <a:r>
              <a:rPr lang="uk-UA"/>
              <a:t>Інвестори орієнтуватись на прибуткові напрямки</a:t>
            </a:r>
          </a:p>
        </p:txBody>
      </p:sp>
    </p:spTree>
    <p:extLst>
      <p:ext uri="{BB962C8B-B14F-4D97-AF65-F5344CB8AC3E}">
        <p14:creationId xmlns:p14="http://schemas.microsoft.com/office/powerpoint/2010/main" val="1307134107"/>
      </p:ext>
    </p:extLst>
  </p:cSld>
  <p:clrMapOvr>
    <a:masterClrMapping/>
  </p:clrMapOvr>
</p:sld>
</file>

<file path=ppt/theme/theme1.xml><?xml version="1.0" encoding="utf-8"?>
<a:theme xmlns:a="http://schemas.openxmlformats.org/drawingml/2006/main" name="Тема Office">
  <a:themeElements>
    <a:clrScheme name="Офіс">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Офіс">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Офіс">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1184</Words>
  <Application>Microsoft Office PowerPoint</Application>
  <PresentationFormat>Широкий екран</PresentationFormat>
  <Paragraphs>115</Paragraphs>
  <Slides>28</Slides>
  <Notes>0</Notes>
  <HiddenSlides>0</HiddenSlides>
  <MMClips>0</MMClips>
  <ScaleCrop>false</ScaleCrop>
  <HeadingPairs>
    <vt:vector size="6" baseType="variant">
      <vt:variant>
        <vt:lpstr>Використані шрифти</vt:lpstr>
      </vt:variant>
      <vt:variant>
        <vt:i4>5</vt:i4>
      </vt:variant>
      <vt:variant>
        <vt:lpstr>Тема</vt:lpstr>
      </vt:variant>
      <vt:variant>
        <vt:i4>1</vt:i4>
      </vt:variant>
      <vt:variant>
        <vt:lpstr>Заголовки слайдів</vt:lpstr>
      </vt:variant>
      <vt:variant>
        <vt:i4>28</vt:i4>
      </vt:variant>
    </vt:vector>
  </HeadingPairs>
  <TitlesOfParts>
    <vt:vector size="34" baseType="lpstr">
      <vt:lpstr>Arial</vt:lpstr>
      <vt:lpstr>Arial Black</vt:lpstr>
      <vt:lpstr>Calibri</vt:lpstr>
      <vt:lpstr>Calibri Light</vt:lpstr>
      <vt:lpstr>Times New Roman</vt:lpstr>
      <vt:lpstr>Тема Office</vt:lpstr>
      <vt:lpstr>ФОРМУВАННЯ НАВИЧОК З УПРАВЛІННЯ ДАНИМИ ДОСЛІДЖЕНЬ  У КОНТЕКСТІ ВІДКРИТОЇ НАУКИ</vt:lpstr>
      <vt:lpstr>Дослідницькі дані</vt:lpstr>
      <vt:lpstr>Відкрита наука</vt:lpstr>
      <vt:lpstr>Розвиток УДД </vt:lpstr>
      <vt:lpstr>Плани УДД вимагають Фонди для</vt:lpstr>
      <vt:lpstr>Видавці вимагають доступ до даних</vt:lpstr>
      <vt:lpstr>Уряд </vt:lpstr>
      <vt:lpstr>Наукова спільнота </vt:lpstr>
      <vt:lpstr>Доступ до даних означає, що</vt:lpstr>
      <vt:lpstr>Менеджмент даних</vt:lpstr>
      <vt:lpstr>Належний менеджмент даних сприяє</vt:lpstr>
      <vt:lpstr>Дослідницькі дані CASRAI 2018</vt:lpstr>
      <vt:lpstr>Від Л. Корті та співавторів</vt:lpstr>
      <vt:lpstr>Обмін даними і відкрита наука</vt:lpstr>
      <vt:lpstr>Обмін даними і відкрита наука</vt:lpstr>
      <vt:lpstr>Єврокомісія у 2010 році наголосила</vt:lpstr>
      <vt:lpstr>Королівське товариство у 2012 році</vt:lpstr>
      <vt:lpstr>У 2013-2016 були розроблені принципи</vt:lpstr>
      <vt:lpstr>Презентація PowerPoint</vt:lpstr>
      <vt:lpstr>Стовпи Відкритої науки</vt:lpstr>
      <vt:lpstr>Переваги та недоліки обміну даними </vt:lpstr>
      <vt:lpstr>Управління даними досліджень (Research Data Management, RDM)</vt:lpstr>
      <vt:lpstr>Важливість теми УДД у контексті відкритої науки</vt:lpstr>
      <vt:lpstr>Види тренінгів</vt:lpstr>
      <vt:lpstr>На сьогодні існує безліч он-лайн платформ для вивчення теми управління даними досліджень</vt:lpstr>
      <vt:lpstr>Приблизні модулі</vt:lpstr>
      <vt:lpstr>Висновок </vt:lpstr>
      <vt:lpstr>Дякую!</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ФОРМУВАННЯ НАВИЧОК З УПРАВЛІННЯ ДАНИМИ ДОСЛІДЖЕНЬ  У КОНТЕКСТІ ВІДКРИТОЇ НАУКИ</dc:title>
  <dc:creator>Чуканова Світлана Олександрівна</dc:creator>
  <cp:lastModifiedBy>Чуканова Світлана Олександрівна</cp:lastModifiedBy>
  <cp:revision>2</cp:revision>
  <dcterms:created xsi:type="dcterms:W3CDTF">2021-04-01T20:24:27Z</dcterms:created>
  <dcterms:modified xsi:type="dcterms:W3CDTF">2021-04-01T20:26:41Z</dcterms:modified>
</cp:coreProperties>
</file>