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340" r:id="rId3"/>
    <p:sldId id="342" r:id="rId4"/>
    <p:sldId id="287" r:id="rId5"/>
    <p:sldId id="257" r:id="rId6"/>
    <p:sldId id="338" r:id="rId7"/>
    <p:sldId id="291" r:id="rId8"/>
    <p:sldId id="290" r:id="rId9"/>
    <p:sldId id="312" r:id="rId10"/>
    <p:sldId id="305" r:id="rId11"/>
    <p:sldId id="306" r:id="rId12"/>
    <p:sldId id="304" r:id="rId13"/>
    <p:sldId id="278" r:id="rId14"/>
    <p:sldId id="265" r:id="rId15"/>
    <p:sldId id="301" r:id="rId16"/>
    <p:sldId id="321" r:id="rId17"/>
    <p:sldId id="324" r:id="rId18"/>
    <p:sldId id="325" r:id="rId19"/>
    <p:sldId id="334" r:id="rId20"/>
    <p:sldId id="335" r:id="rId21"/>
    <p:sldId id="329" r:id="rId22"/>
    <p:sldId id="328" r:id="rId23"/>
    <p:sldId id="336" r:id="rId24"/>
    <p:sldId id="286"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clrMru>
    <a:srgbClr val="739600"/>
    <a:srgbClr val="66A5D0"/>
    <a:srgbClr val="D7AE85"/>
    <a:srgbClr val="996633"/>
    <a:srgbClr val="818A8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79" autoAdjust="0"/>
    <p:restoredTop sz="91655" autoAdjust="0"/>
  </p:normalViewPr>
  <p:slideViewPr>
    <p:cSldViewPr snapToGrid="0" snapToObjects="1">
      <p:cViewPr>
        <p:scale>
          <a:sx n="70" d="100"/>
          <a:sy n="70" d="100"/>
        </p:scale>
        <p:origin x="-1416" y="-576"/>
      </p:cViewPr>
      <p:guideLst>
        <p:guide orient="horz" pos="271"/>
        <p:guide orient="horz" pos="527"/>
        <p:guide orient="horz" pos="3786"/>
        <p:guide pos="288"/>
        <p:guide pos="5520"/>
        <p:guide pos="2960"/>
        <p:guide pos="2821"/>
      </p:guideLst>
    </p:cSldViewPr>
  </p:slideViewPr>
  <p:outlineViewPr>
    <p:cViewPr>
      <p:scale>
        <a:sx n="33" d="100"/>
        <a:sy n="33" d="100"/>
      </p:scale>
      <p:origin x="0" y="12968"/>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50" d="100"/>
          <a:sy n="150" d="100"/>
        </p:scale>
        <p:origin x="-58" y="1920"/>
      </p:cViewPr>
      <p:guideLst>
        <p:guide orient="horz" pos="144"/>
        <p:guide pos="28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8685213"/>
            <a:ext cx="5778500" cy="457200"/>
          </a:xfrm>
          <a:prstGeom prst="rect">
            <a:avLst/>
          </a:prstGeom>
        </p:spPr>
        <p:txBody>
          <a:bodyPr vert="horz" lIns="91440" tIns="45720" rIns="91440" bIns="45720" rtlCol="0" anchor="b"/>
          <a:lstStyle>
            <a:lvl1pPr algn="l">
              <a:defRPr sz="800">
                <a:latin typeface="Verdana"/>
                <a:cs typeface="Verdana"/>
              </a:defRPr>
            </a:lvl1pPr>
          </a:lstStyle>
          <a:p>
            <a:pPr>
              <a:defRPr/>
            </a:pPr>
            <a:endParaRPr lang="en-US"/>
          </a:p>
        </p:txBody>
      </p:sp>
      <p:sp>
        <p:nvSpPr>
          <p:cNvPr id="5" name="Slide Number Placeholder 4"/>
          <p:cNvSpPr>
            <a:spLocks noGrp="1"/>
          </p:cNvSpPr>
          <p:nvPr>
            <p:ph type="sldNum" sz="quarter" idx="3"/>
          </p:nvPr>
        </p:nvSpPr>
        <p:spPr>
          <a:xfrm>
            <a:off x="6019800" y="8685213"/>
            <a:ext cx="836613" cy="457200"/>
          </a:xfrm>
          <a:prstGeom prst="rect">
            <a:avLst/>
          </a:prstGeom>
        </p:spPr>
        <p:txBody>
          <a:bodyPr vert="horz" lIns="91440" tIns="45720" rIns="91440" bIns="45720" rtlCol="0" anchor="b"/>
          <a:lstStyle>
            <a:lvl1pPr algn="r">
              <a:defRPr sz="800">
                <a:solidFill>
                  <a:srgbClr val="739600"/>
                </a:solidFill>
                <a:latin typeface="Verdana"/>
                <a:cs typeface="Verdana"/>
              </a:defRPr>
            </a:lvl1pPr>
          </a:lstStyle>
          <a:p>
            <a:pPr>
              <a:defRPr/>
            </a:pPr>
            <a:fld id="{131D33F9-6122-4F43-BB78-FA2B68FDF2B0}"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13" name="Straight Connector 12"/>
          <p:cNvCxnSpPr/>
          <p:nvPr/>
        </p:nvCxnSpPr>
        <p:spPr>
          <a:xfrm>
            <a:off x="0" y="520700"/>
            <a:ext cx="6858000" cy="1588"/>
          </a:xfrm>
          <a:prstGeom prst="line">
            <a:avLst/>
          </a:prstGeom>
          <a:ln w="12700"/>
          <a:effectLst/>
        </p:spPr>
        <p:style>
          <a:lnRef idx="2">
            <a:schemeClr val="accent1"/>
          </a:lnRef>
          <a:fillRef idx="0">
            <a:schemeClr val="accent1"/>
          </a:fillRef>
          <a:effectRef idx="1">
            <a:schemeClr val="accent1"/>
          </a:effectRef>
          <a:fontRef idx="minor">
            <a:schemeClr val="tx1"/>
          </a:fontRef>
        </p:style>
      </p:cxnSp>
      <p:sp>
        <p:nvSpPr>
          <p:cNvPr id="16" name="Notes Placeholder 15"/>
          <p:cNvSpPr>
            <a:spLocks noGrp="1"/>
          </p:cNvSpPr>
          <p:nvPr>
            <p:ph type="body" sz="quarter" idx="3"/>
          </p:nvPr>
        </p:nvSpPr>
        <p:spPr>
          <a:xfrm>
            <a:off x="457200" y="2959100"/>
            <a:ext cx="5715000" cy="6184900"/>
          </a:xfrm>
          <a:prstGeom prst="rect">
            <a:avLst/>
          </a:prstGeom>
        </p:spPr>
        <p:txBody>
          <a:bodyPr vert="horz" lIns="0" tIns="0" rIns="0" bIns="0" rtlCol="0">
            <a:no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a:p>
            <a:pPr lvl="5"/>
            <a:r>
              <a:rPr lang="en-US" noProof="0" dirty="0" smtClean="0"/>
              <a:t>Notes</a:t>
            </a:r>
          </a:p>
          <a:p>
            <a:pPr lvl="6"/>
            <a:r>
              <a:rPr lang="en-US" noProof="0" dirty="0" smtClean="0"/>
              <a:t>Notes</a:t>
            </a:r>
            <a:endParaRPr lang="en-US" noProof="0" dirty="0"/>
          </a:p>
        </p:txBody>
      </p:sp>
      <p:sp>
        <p:nvSpPr>
          <p:cNvPr id="7" name="Slide Image Placeholder 6"/>
          <p:cNvSpPr>
            <a:spLocks noGrp="1" noRot="1" noChangeAspect="1"/>
          </p:cNvSpPr>
          <p:nvPr>
            <p:ph type="sldImg" idx="2"/>
          </p:nvPr>
        </p:nvSpPr>
        <p:spPr>
          <a:xfrm>
            <a:off x="457200" y="685800"/>
            <a:ext cx="2674938" cy="20066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8" name="Slide Number Placeholder 7"/>
          <p:cNvSpPr>
            <a:spLocks noGrp="1"/>
          </p:cNvSpPr>
          <p:nvPr>
            <p:ph type="sldNum" sz="quarter" idx="5"/>
          </p:nvPr>
        </p:nvSpPr>
        <p:spPr>
          <a:xfrm>
            <a:off x="2751138" y="228600"/>
            <a:ext cx="4105275" cy="293688"/>
          </a:xfrm>
          <a:prstGeom prst="rect">
            <a:avLst/>
          </a:prstGeom>
        </p:spPr>
        <p:txBody>
          <a:bodyPr vert="horz" lIns="0" tIns="0" rIns="0" bIns="0" rtlCol="0" anchor="t" anchorCtr="0"/>
          <a:lstStyle>
            <a:lvl1pPr algn="r">
              <a:defRPr sz="800">
                <a:solidFill>
                  <a:schemeClr val="tx2"/>
                </a:solidFill>
                <a:latin typeface="Verdana"/>
                <a:cs typeface="Verdana"/>
              </a:defRPr>
            </a:lvl1pPr>
          </a:lstStyle>
          <a:p>
            <a:pPr>
              <a:defRPr/>
            </a:pPr>
            <a:r>
              <a:rPr lang="en-US"/>
              <a:t> BioOne 2011 Presenter Notes : Confidential  |  </a:t>
            </a:r>
            <a:fld id="{D93D7B94-BD02-4006-A05B-E55D105B5EF9}" type="slidenum">
              <a:rPr lang="en-US"/>
              <a:pPr>
                <a:defRPr/>
              </a:pPr>
              <a:t>‹#›</a:t>
            </a:fld>
            <a:endParaRPr lang="en-US"/>
          </a:p>
        </p:txBody>
      </p:sp>
      <p:sp>
        <p:nvSpPr>
          <p:cNvPr id="9" name="Date Placeholder 8"/>
          <p:cNvSpPr>
            <a:spLocks noGrp="1"/>
          </p:cNvSpPr>
          <p:nvPr>
            <p:ph type="dt" idx="1"/>
          </p:nvPr>
        </p:nvSpPr>
        <p:spPr>
          <a:xfrm>
            <a:off x="0" y="228600"/>
            <a:ext cx="1625600" cy="228600"/>
          </a:xfrm>
          <a:prstGeom prst="rect">
            <a:avLst/>
          </a:prstGeom>
        </p:spPr>
        <p:txBody>
          <a:bodyPr vert="horz" lIns="0" tIns="0" rIns="0" bIns="0" rtlCol="0"/>
          <a:lstStyle>
            <a:lvl1pPr algn="l">
              <a:defRPr sz="800">
                <a:solidFill>
                  <a:srgbClr val="5E696E"/>
                </a:solidFill>
                <a:latin typeface="Verdana"/>
                <a:cs typeface="Verdana"/>
              </a:defRPr>
            </a:lvl1pPr>
          </a:lstStyle>
          <a:p>
            <a:pPr>
              <a:defRPr/>
            </a:pPr>
            <a:fld id="{71E23F5B-A1C3-450A-99BC-7450C8465C76}" type="datetime2">
              <a:rPr lang="en-US"/>
              <a:pPr>
                <a:defRPr/>
              </a:pPr>
              <a:t>Wednesday, January 30, 2013</a:t>
            </a:fld>
            <a:endParaRPr lang="en-US" dirty="0"/>
          </a:p>
        </p:txBody>
      </p:sp>
    </p:spTree>
  </p:cSld>
  <p:clrMap bg1="lt1" tx1="dk1" bg2="lt2" tx2="dk2" accent1="accent1" accent2="accent2" accent3="accent3" accent4="accent4" accent5="accent5" accent6="accent6" hlink="hlink" folHlink="folHlink"/>
  <p:hf hdr="0" ftr="0"/>
  <p:notesStyle>
    <a:lvl1pPr algn="l" rtl="0" eaLnBrk="0" fontAlgn="base" hangingPunct="0">
      <a:lnSpc>
        <a:spcPct val="105000"/>
      </a:lnSpc>
      <a:spcBef>
        <a:spcPts val="900"/>
      </a:spcBef>
      <a:spcAft>
        <a:spcPts val="600"/>
      </a:spcAft>
      <a:defRPr sz="1000" b="1" kern="900">
        <a:solidFill>
          <a:schemeClr val="tx1"/>
        </a:solidFill>
        <a:latin typeface="Times"/>
        <a:ea typeface="ＭＳ Ｐゴシック" pitchFamily="-110" charset="-128"/>
        <a:cs typeface="Times"/>
      </a:defRPr>
    </a:lvl1pPr>
    <a:lvl2pPr marL="182563" indent="-182563" algn="l" rtl="0" eaLnBrk="0" fontAlgn="base" hangingPunct="0">
      <a:lnSpc>
        <a:spcPct val="105000"/>
      </a:lnSpc>
      <a:spcBef>
        <a:spcPts val="900"/>
      </a:spcBef>
      <a:spcAft>
        <a:spcPts val="600"/>
      </a:spcAft>
      <a:buFont typeface="Calibri" pitchFamily="34" charset="0"/>
      <a:buAutoNum type="arabicPeriod"/>
      <a:defRPr sz="1000" b="1" kern="900">
        <a:solidFill>
          <a:schemeClr val="tx1"/>
        </a:solidFill>
        <a:latin typeface="Times"/>
        <a:ea typeface="ＭＳ Ｐゴシック" charset="-128"/>
        <a:cs typeface="Times"/>
      </a:defRPr>
    </a:lvl2pPr>
    <a:lvl3pPr marL="319088" indent="-136525" algn="l" rtl="0" eaLnBrk="0" fontAlgn="base" hangingPunct="0">
      <a:lnSpc>
        <a:spcPct val="105000"/>
      </a:lnSpc>
      <a:spcBef>
        <a:spcPts val="300"/>
      </a:spcBef>
      <a:spcAft>
        <a:spcPts val="300"/>
      </a:spcAft>
      <a:buClr>
        <a:srgbClr val="739600"/>
      </a:buClr>
      <a:buFont typeface="Wingdings" pitchFamily="2" charset="2"/>
      <a:buChar char="§"/>
      <a:defRPr sz="1000" kern="900">
        <a:solidFill>
          <a:schemeClr val="tx1"/>
        </a:solidFill>
        <a:latin typeface="Times"/>
        <a:ea typeface="Geneva" charset="-128"/>
        <a:cs typeface="Times"/>
      </a:defRPr>
    </a:lvl3pPr>
    <a:lvl4pPr marL="547688" indent="-182563" algn="l" rtl="0" eaLnBrk="0" fontAlgn="base" hangingPunct="0">
      <a:lnSpc>
        <a:spcPct val="105000"/>
      </a:lnSpc>
      <a:spcBef>
        <a:spcPct val="0"/>
      </a:spcBef>
      <a:spcAft>
        <a:spcPts val="300"/>
      </a:spcAft>
      <a:buClr>
        <a:schemeClr val="accent1"/>
      </a:buClr>
      <a:buFont typeface="Wingdings" pitchFamily="2" charset="2"/>
      <a:buChar char="§"/>
      <a:defRPr sz="1000" kern="900">
        <a:solidFill>
          <a:schemeClr val="tx1"/>
        </a:solidFill>
        <a:latin typeface="Times"/>
        <a:ea typeface="Geneva" charset="-128"/>
        <a:cs typeface="Times"/>
      </a:defRPr>
    </a:lvl4pPr>
    <a:lvl5pPr marL="730250" indent="-182563" algn="l" rtl="0" eaLnBrk="0" fontAlgn="base" hangingPunct="0">
      <a:lnSpc>
        <a:spcPct val="105000"/>
      </a:lnSpc>
      <a:spcBef>
        <a:spcPct val="0"/>
      </a:spcBef>
      <a:spcAft>
        <a:spcPts val="100"/>
      </a:spcAft>
      <a:buFont typeface="Courier New" pitchFamily="49" charset="0"/>
      <a:buChar char="o"/>
      <a:defRPr sz="900" kern="900">
        <a:solidFill>
          <a:schemeClr val="tx1"/>
        </a:solidFill>
        <a:latin typeface="Times"/>
        <a:ea typeface="ＭＳ Ｐゴシック" pitchFamily="-106" charset="-128"/>
        <a:cs typeface="Times"/>
      </a:defRPr>
    </a:lvl5pPr>
    <a:lvl6pPr marL="0" algn="l" defTabSz="914400" rtl="0" eaLnBrk="1" latinLnBrk="0" hangingPunct="1">
      <a:lnSpc>
        <a:spcPct val="110000"/>
      </a:lnSpc>
      <a:spcBef>
        <a:spcPts val="0"/>
      </a:spcBef>
      <a:spcAft>
        <a:spcPts val="300"/>
      </a:spcAft>
      <a:defRPr sz="800" u="none" kern="900" baseline="0">
        <a:solidFill>
          <a:schemeClr val="tx1"/>
        </a:solidFill>
        <a:latin typeface="Verdana"/>
        <a:ea typeface="+mn-ea"/>
        <a:cs typeface="+mn-cs"/>
      </a:defRPr>
    </a:lvl6pPr>
    <a:lvl7pPr marL="274320" algn="l" defTabSz="914400" rtl="0" eaLnBrk="1" latinLnBrk="0" hangingPunct="1">
      <a:lnSpc>
        <a:spcPct val="110000"/>
      </a:lnSpc>
      <a:spcAft>
        <a:spcPts val="300"/>
      </a:spcAft>
      <a:defRPr sz="800" kern="900">
        <a:solidFill>
          <a:schemeClr val="tx1"/>
        </a:solidFill>
        <a:latin typeface="Verdana"/>
        <a:ea typeface="+mn-ea"/>
        <a:cs typeface="Verdana"/>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image" Target="../media/image6.png"/></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bioone.org/api/soap/analytics/SushiService"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eifl.net/where-we-work"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extranet.who.int/hinari/en/browse_institutions.php"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8"/>
          <p:cNvSpPr>
            <a:spLocks noGrp="1" noRot="1" noChangeAspect="1" noTextEdit="1"/>
          </p:cNvSpPr>
          <p:nvPr>
            <p:ph type="sldImg"/>
          </p:nvPr>
        </p:nvSpPr>
        <p:spPr bwMode="auto">
          <a:xfrm>
            <a:off x="457200" y="673100"/>
            <a:ext cx="2743200" cy="2057400"/>
          </a:xfrm>
          <a:noFill/>
          <a:ln>
            <a:solidFill>
              <a:srgbClr val="000000"/>
            </a:solidFill>
            <a:miter lim="800000"/>
            <a:headEnd/>
            <a:tailEnd/>
          </a:ln>
        </p:spPr>
      </p:sp>
      <p:sp>
        <p:nvSpPr>
          <p:cNvPr id="48131" name="Notes Placeholder 9"/>
          <p:cNvSpPr>
            <a:spLocks noGrp="1"/>
          </p:cNvSpPr>
          <p:nvPr>
            <p:ph type="body" idx="1"/>
          </p:nvPr>
        </p:nvSpPr>
        <p:spPr bwMode="auto">
          <a:noFill/>
        </p:spPr>
        <p:txBody>
          <a:bodyPr wrap="square" numCol="1" anchor="t" anchorCtr="0" compatLnSpc="1">
            <a:prstTxWarp prst="textNoShape">
              <a:avLst/>
            </a:prstTxWarp>
          </a:bodyPr>
          <a:lstStyle/>
          <a:p>
            <a:endParaRPr lang="en-US" smtClean="0">
              <a:solidFill>
                <a:srgbClr val="FF0000"/>
              </a:solidFill>
              <a:latin typeface="Times" pitchFamily="18" charset="0"/>
              <a:ea typeface="ＭＳ Ｐゴシック"/>
              <a:cs typeface="Times" pitchFamily="18" charset="0"/>
            </a:endParaRPr>
          </a:p>
        </p:txBody>
      </p:sp>
      <p:sp>
        <p:nvSpPr>
          <p:cNvPr id="48132"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CC203A10-F543-4EBC-B4A8-7B75683D58C1}"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48133"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6656D69C-231D-47D5-B0D6-971094BFFD37}" type="slidenum">
              <a:rPr lang="en-US" smtClean="0">
                <a:latin typeface="Verdana" pitchFamily="34" charset="0"/>
                <a:cs typeface="Arial" pitchFamily="34" charset="0"/>
              </a:rPr>
              <a:pPr/>
              <a:t>1</a:t>
            </a:fld>
            <a:endParaRPr lang="en-US" smtClean="0">
              <a:latin typeface="Verdana" pitchFamily="34" charset="0"/>
              <a:cs typeface="Arial" pitchFamily="34" charset="0"/>
            </a:endParaRPr>
          </a:p>
        </p:txBody>
      </p:sp>
      <p:pic>
        <p:nvPicPr>
          <p:cNvPr id="48134" name="Picture 11"/>
          <p:cNvPicPr>
            <a:picLocks noChangeAspect="1"/>
          </p:cNvPicPr>
          <p:nvPr/>
        </p:nvPicPr>
        <p:blipFill>
          <a:blip r:embed="rId3"/>
          <a:srcRect/>
          <a:stretch>
            <a:fillRect/>
          </a:stretch>
        </p:blipFill>
        <p:spPr bwMode="auto">
          <a:xfrm>
            <a:off x="4630738" y="5613400"/>
            <a:ext cx="1208087" cy="973138"/>
          </a:xfrm>
          <a:prstGeom prst="rect">
            <a:avLst/>
          </a:prstGeom>
          <a:noFill/>
          <a:ln w="3175">
            <a:solidFill>
              <a:schemeClr val="tx1"/>
            </a:solidFill>
            <a:miter lim="800000"/>
            <a:headEnd/>
            <a:tailEnd/>
          </a:ln>
        </p:spPr>
      </p:pic>
      <p:pic>
        <p:nvPicPr>
          <p:cNvPr id="48135" name="Picture 12"/>
          <p:cNvPicPr>
            <a:picLocks noChangeAspect="1"/>
          </p:cNvPicPr>
          <p:nvPr/>
        </p:nvPicPr>
        <p:blipFill>
          <a:blip r:embed="rId4"/>
          <a:srcRect/>
          <a:stretch>
            <a:fillRect/>
          </a:stretch>
        </p:blipFill>
        <p:spPr bwMode="auto">
          <a:xfrm>
            <a:off x="3827463" y="7005638"/>
            <a:ext cx="2011362" cy="1892300"/>
          </a:xfrm>
          <a:prstGeom prst="rect">
            <a:avLst/>
          </a:prstGeom>
          <a:noFill/>
          <a:ln w="3175">
            <a:solidFill>
              <a:schemeClr val="tx1"/>
            </a:solidFill>
            <a:miter lim="800000"/>
            <a:headEnd/>
            <a:tailEnd/>
          </a:ln>
        </p:spPr>
      </p:pic>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8"/>
          <p:cNvSpPr>
            <a:spLocks noGrp="1" noRot="1" noChangeAspect="1" noTextEdit="1"/>
          </p:cNvSpPr>
          <p:nvPr>
            <p:ph type="sldImg"/>
          </p:nvPr>
        </p:nvSpPr>
        <p:spPr bwMode="auto">
          <a:noFill/>
          <a:ln>
            <a:solidFill>
              <a:srgbClr val="000000"/>
            </a:solidFill>
            <a:miter lim="800000"/>
            <a:headEnd/>
            <a:tailEnd/>
          </a:ln>
        </p:spPr>
      </p:sp>
      <p:sp>
        <p:nvSpPr>
          <p:cNvPr id="58371" name="Notes Placeholder 9"/>
          <p:cNvSpPr>
            <a:spLocks noGrp="1"/>
          </p:cNvSpPr>
          <p:nvPr>
            <p:ph type="body" idx="1"/>
          </p:nvPr>
        </p:nvSpPr>
        <p:spPr bwMode="auto">
          <a:noFill/>
        </p:spPr>
        <p:txBody>
          <a:bodyPr wrap="square" numCol="1" anchor="t" anchorCtr="0" compatLnSpc="1">
            <a:prstTxWarp prst="textNoShape">
              <a:avLst/>
            </a:prstTxWarp>
          </a:bodyPr>
          <a:lstStyle/>
          <a:p>
            <a:pPr lvl="1"/>
            <a:r>
              <a:rPr lang="en-US" smtClean="0">
                <a:latin typeface="Times" pitchFamily="18" charset="0"/>
                <a:ea typeface="ＭＳ Ｐゴシック"/>
                <a:cs typeface="Times" pitchFamily="18" charset="0"/>
              </a:rPr>
              <a:t>Adansonia</a:t>
            </a:r>
            <a:r>
              <a:rPr lang="en-US" b="0" smtClean="0">
                <a:latin typeface="Times" pitchFamily="18" charset="0"/>
                <a:ea typeface="ＭＳ Ｐゴシック"/>
                <a:cs typeface="Times" pitchFamily="18" charset="0"/>
              </a:rPr>
              <a:t>,</a:t>
            </a:r>
            <a:r>
              <a:rPr lang="en-US" smtClean="0">
                <a:latin typeface="Times" pitchFamily="18" charset="0"/>
                <a:ea typeface="ＭＳ Ｐゴシック"/>
                <a:cs typeface="Times" pitchFamily="18" charset="0"/>
              </a:rPr>
              <a:t> </a:t>
            </a:r>
            <a:r>
              <a:rPr lang="en-US" b="0" i="1" smtClean="0">
                <a:latin typeface="Times" pitchFamily="18" charset="0"/>
                <a:ea typeface="ＭＳ Ｐゴシック"/>
                <a:cs typeface="Times" pitchFamily="18" charset="0"/>
              </a:rPr>
              <a:t>published by the Muséum national d'Histoire naturelle, Paris</a:t>
            </a:r>
            <a:r>
              <a:rPr lang="en-US" b="0" smtClean="0">
                <a:latin typeface="Times" pitchFamily="18" charset="0"/>
                <a:ea typeface="ＭＳ Ｐゴシック"/>
                <a:cs typeface="Times" pitchFamily="18" charset="0"/>
              </a:rPr>
              <a:t> (France)</a:t>
            </a:r>
          </a:p>
          <a:p>
            <a:pPr lvl="1"/>
            <a:r>
              <a:rPr lang="en-US" smtClean="0">
                <a:latin typeface="Times" pitchFamily="18" charset="0"/>
                <a:ea typeface="ＭＳ Ｐゴシック"/>
                <a:cs typeface="Times" pitchFamily="18" charset="0"/>
              </a:rPr>
              <a:t>Acta Chiropterologica</a:t>
            </a:r>
            <a:r>
              <a:rPr lang="en-US" b="0" smtClean="0">
                <a:latin typeface="Times" pitchFamily="18" charset="0"/>
                <a:ea typeface="ＭＳ Ｐゴシック"/>
                <a:cs typeface="Times" pitchFamily="18" charset="0"/>
              </a:rPr>
              <a:t>, </a:t>
            </a:r>
            <a:r>
              <a:rPr lang="en-US" b="0" i="1" smtClean="0">
                <a:latin typeface="Times" pitchFamily="18" charset="0"/>
                <a:ea typeface="ＭＳ Ｐゴシック"/>
                <a:cs typeface="Times" pitchFamily="18" charset="0"/>
              </a:rPr>
              <a:t>published by the Museum and Institute of Zoology, Polish Academy of Sciences</a:t>
            </a:r>
            <a:r>
              <a:rPr lang="en-US" b="0" smtClean="0">
                <a:latin typeface="Times" pitchFamily="18" charset="0"/>
                <a:ea typeface="ＭＳ Ｐゴシック"/>
                <a:cs typeface="Times" pitchFamily="18" charset="0"/>
              </a:rPr>
              <a:t> (Poland)</a:t>
            </a:r>
          </a:p>
          <a:p>
            <a:pPr lvl="1"/>
            <a:r>
              <a:rPr lang="en-US" smtClean="0">
                <a:latin typeface="Times" pitchFamily="18" charset="0"/>
                <a:ea typeface="ＭＳ Ｐゴシック"/>
                <a:cs typeface="Times" pitchFamily="18" charset="0"/>
              </a:rPr>
              <a:t>African Zoology</a:t>
            </a:r>
            <a:r>
              <a:rPr lang="en-US" b="0" smtClean="0">
                <a:latin typeface="Times" pitchFamily="18" charset="0"/>
                <a:ea typeface="ＭＳ Ｐゴシック"/>
                <a:cs typeface="Times" pitchFamily="18" charset="0"/>
              </a:rPr>
              <a:t>, </a:t>
            </a:r>
            <a:r>
              <a:rPr lang="en-US" b="0" i="1" smtClean="0">
                <a:latin typeface="Times" pitchFamily="18" charset="0"/>
                <a:ea typeface="ＭＳ Ｐゴシック"/>
                <a:cs typeface="Times" pitchFamily="18" charset="0"/>
              </a:rPr>
              <a:t>published by the Zoological Society of Southern Africa</a:t>
            </a:r>
            <a:r>
              <a:rPr lang="en-US" b="0" smtClean="0">
                <a:latin typeface="Times" pitchFamily="18" charset="0"/>
                <a:ea typeface="ＭＳ Ｐゴシック"/>
                <a:cs typeface="Times" pitchFamily="18" charset="0"/>
              </a:rPr>
              <a:t> (Southern Africa)</a:t>
            </a:r>
          </a:p>
          <a:p>
            <a:pPr lvl="1"/>
            <a:r>
              <a:rPr lang="en-US" smtClean="0">
                <a:latin typeface="Times" pitchFamily="18" charset="0"/>
                <a:ea typeface="ＭＳ Ｐゴシック"/>
                <a:cs typeface="Times" pitchFamily="18" charset="0"/>
              </a:rPr>
              <a:t>Freshwater Reviews</a:t>
            </a:r>
            <a:r>
              <a:rPr lang="en-US" b="0" smtClean="0">
                <a:latin typeface="Times" pitchFamily="18" charset="0"/>
                <a:ea typeface="ＭＳ Ｐゴシック"/>
                <a:cs typeface="Times" pitchFamily="18" charset="0"/>
              </a:rPr>
              <a:t>, </a:t>
            </a:r>
            <a:r>
              <a:rPr lang="en-US" b="0" i="1" smtClean="0">
                <a:latin typeface="Times" pitchFamily="18" charset="0"/>
                <a:ea typeface="ＭＳ Ｐゴシック"/>
                <a:cs typeface="Times" pitchFamily="18" charset="0"/>
              </a:rPr>
              <a:t>published by the Freshwater Biological Association</a:t>
            </a:r>
            <a:r>
              <a:rPr lang="en-US" b="0" smtClean="0">
                <a:latin typeface="Times" pitchFamily="18" charset="0"/>
                <a:ea typeface="ＭＳ Ｐゴシック"/>
                <a:cs typeface="Times" pitchFamily="18" charset="0"/>
              </a:rPr>
              <a:t> (United Kingdom)</a:t>
            </a:r>
          </a:p>
          <a:p>
            <a:pPr lvl="1"/>
            <a:r>
              <a:rPr lang="en-US" smtClean="0">
                <a:latin typeface="Times" pitchFamily="18" charset="0"/>
                <a:ea typeface="ＭＳ Ｐゴシック"/>
                <a:cs typeface="Times" pitchFamily="18" charset="0"/>
              </a:rPr>
              <a:t>The International Forestry Review</a:t>
            </a:r>
            <a:r>
              <a:rPr lang="en-US" b="0" smtClean="0">
                <a:latin typeface="Times" pitchFamily="18" charset="0"/>
                <a:ea typeface="ＭＳ Ｐゴシック"/>
                <a:cs typeface="Times" pitchFamily="18" charset="0"/>
              </a:rPr>
              <a:t>, </a:t>
            </a:r>
            <a:r>
              <a:rPr lang="en-US" b="0" i="1" smtClean="0">
                <a:latin typeface="Times" pitchFamily="18" charset="0"/>
                <a:ea typeface="ＭＳ Ｐゴシック"/>
                <a:cs typeface="Times" pitchFamily="18" charset="0"/>
              </a:rPr>
              <a:t>published by the Commonwealth Forestry Association</a:t>
            </a:r>
            <a:r>
              <a:rPr lang="en-US" b="0" smtClean="0">
                <a:latin typeface="Times" pitchFamily="18" charset="0"/>
                <a:ea typeface="ＭＳ Ｐゴシック"/>
                <a:cs typeface="Times" pitchFamily="18" charset="0"/>
              </a:rPr>
              <a:t> (Global)</a:t>
            </a:r>
          </a:p>
          <a:p>
            <a:pPr marL="2057400" lvl="4" indent="-228600" eaLnBrk="1" hangingPunct="1">
              <a:lnSpc>
                <a:spcPct val="110000"/>
              </a:lnSpc>
              <a:spcAft>
                <a:spcPts val="300"/>
              </a:spcAft>
              <a:buFontTx/>
              <a:buNone/>
            </a:pPr>
            <a:r>
              <a:rPr lang="en-US" sz="800" smtClean="0">
                <a:latin typeface="Verdana" pitchFamily="34" charset="0"/>
                <a:ea typeface="ＭＳ Ｐゴシック"/>
                <a:cs typeface="Times" pitchFamily="18" charset="0"/>
              </a:rPr>
              <a:t> </a:t>
            </a:r>
          </a:p>
          <a:p>
            <a:pPr marL="2057400" lvl="4" indent="-228600" eaLnBrk="1" hangingPunct="1">
              <a:lnSpc>
                <a:spcPct val="110000"/>
              </a:lnSpc>
              <a:spcAft>
                <a:spcPts val="300"/>
              </a:spcAft>
              <a:buFontTx/>
              <a:buNone/>
            </a:pPr>
            <a:r>
              <a:rPr lang="en-US" sz="800" smtClean="0">
                <a:latin typeface="Verdana" pitchFamily="34" charset="0"/>
                <a:ea typeface="ＭＳ Ｐゴシック"/>
                <a:cs typeface="Times" pitchFamily="18" charset="0"/>
              </a:rPr>
              <a:t>_____________</a:t>
            </a:r>
          </a:p>
          <a:p>
            <a:pPr marL="2057400" lvl="4" indent="-228600" eaLnBrk="1" hangingPunct="1">
              <a:lnSpc>
                <a:spcPct val="110000"/>
              </a:lnSpc>
              <a:spcAft>
                <a:spcPts val="300"/>
              </a:spcAft>
              <a:buFontTx/>
              <a:buNone/>
            </a:pPr>
            <a:r>
              <a:rPr lang="en-US" sz="800" smtClean="0">
                <a:latin typeface="Verdana" pitchFamily="34" charset="0"/>
                <a:ea typeface="ＭＳ Ｐゴシック"/>
                <a:cs typeface="Times" pitchFamily="18" charset="0"/>
              </a:rPr>
              <a:t>Four new international titles to be added in 2012 including</a:t>
            </a:r>
          </a:p>
          <a:p>
            <a:pPr marL="2057400" lvl="4" indent="-228600" eaLnBrk="1" hangingPunct="1">
              <a:lnSpc>
                <a:spcPct val="110000"/>
              </a:lnSpc>
              <a:spcAft>
                <a:spcPts val="300"/>
              </a:spcAft>
              <a:buFontTx/>
              <a:buNone/>
            </a:pPr>
            <a:r>
              <a:rPr lang="en-US" sz="800" smtClean="0">
                <a:latin typeface="Verdana" pitchFamily="34" charset="0"/>
                <a:ea typeface="ＭＳ Ｐゴシック"/>
                <a:cs typeface="Times" pitchFamily="18" charset="0"/>
              </a:rPr>
              <a:t>Finland -- </a:t>
            </a:r>
            <a:r>
              <a:rPr lang="en-US" sz="800" b="1" smtClean="0">
                <a:latin typeface="Verdana" pitchFamily="34" charset="0"/>
                <a:ea typeface="ＭＳ Ｐゴシック"/>
                <a:cs typeface="Times" pitchFamily="18" charset="0"/>
              </a:rPr>
              <a:t>Annales Zoologici Fennici</a:t>
            </a:r>
            <a:r>
              <a:rPr lang="en-US" sz="800" smtClean="0">
                <a:latin typeface="Verdana" pitchFamily="34" charset="0"/>
                <a:ea typeface="ＭＳ Ｐゴシック"/>
                <a:cs typeface="Times" pitchFamily="18" charset="0"/>
              </a:rPr>
              <a:t> and </a:t>
            </a:r>
            <a:r>
              <a:rPr lang="en-US" sz="800" b="1" smtClean="0">
                <a:latin typeface="Verdana" pitchFamily="34" charset="0"/>
                <a:ea typeface="ＭＳ Ｐゴシック"/>
                <a:cs typeface="Times" pitchFamily="18" charset="0"/>
              </a:rPr>
              <a:t>Annales Botanici Fennici</a:t>
            </a:r>
            <a:r>
              <a:rPr lang="en-US" sz="800" smtClean="0">
                <a:latin typeface="Verdana" pitchFamily="34" charset="0"/>
                <a:ea typeface="ＭＳ Ｐゴシック"/>
                <a:cs typeface="Times" pitchFamily="18" charset="0"/>
              </a:rPr>
              <a:t>, Published by </a:t>
            </a:r>
            <a:r>
              <a:rPr lang="en-US" sz="800" i="1" smtClean="0">
                <a:latin typeface="Verdana" pitchFamily="34" charset="0"/>
                <a:ea typeface="ＭＳ Ｐゴシック"/>
                <a:cs typeface="Times" pitchFamily="18" charset="0"/>
              </a:rPr>
              <a:t>Finnish Zoological and Botanical Publishing Board</a:t>
            </a:r>
            <a:endParaRPr lang="en-US" sz="800" smtClean="0">
              <a:latin typeface="Verdana" pitchFamily="34" charset="0"/>
              <a:ea typeface="ＭＳ Ｐゴシック"/>
              <a:cs typeface="Times" pitchFamily="18" charset="0"/>
            </a:endParaRPr>
          </a:p>
          <a:p>
            <a:pPr marL="2057400" lvl="4" indent="-228600" eaLnBrk="1" hangingPunct="1">
              <a:lnSpc>
                <a:spcPct val="110000"/>
              </a:lnSpc>
              <a:spcAft>
                <a:spcPts val="300"/>
              </a:spcAft>
              <a:buFontTx/>
              <a:buNone/>
            </a:pPr>
            <a:r>
              <a:rPr lang="en-US" sz="800" smtClean="0">
                <a:latin typeface="Verdana" pitchFamily="34" charset="0"/>
                <a:ea typeface="ＭＳ Ｐゴシック"/>
                <a:cs typeface="Times" pitchFamily="18" charset="0"/>
              </a:rPr>
              <a:t>South Africa -- </a:t>
            </a:r>
            <a:r>
              <a:rPr lang="en-US" sz="800" b="1" smtClean="0">
                <a:latin typeface="Verdana" pitchFamily="34" charset="0"/>
                <a:ea typeface="ＭＳ Ｐゴシック"/>
                <a:cs typeface="Times" pitchFamily="18" charset="0"/>
              </a:rPr>
              <a:t>African Invertebrates</a:t>
            </a:r>
            <a:r>
              <a:rPr lang="en-US" sz="800" smtClean="0">
                <a:latin typeface="Verdana" pitchFamily="34" charset="0"/>
                <a:ea typeface="ＭＳ Ｐゴシック"/>
                <a:cs typeface="Times" pitchFamily="18" charset="0"/>
              </a:rPr>
              <a:t>, Published by </a:t>
            </a:r>
            <a:r>
              <a:rPr lang="en-US" sz="800" i="1" smtClean="0">
                <a:latin typeface="Verdana" pitchFamily="34" charset="0"/>
                <a:ea typeface="ＭＳ Ｐゴシック"/>
                <a:cs typeface="Times" pitchFamily="18" charset="0"/>
              </a:rPr>
              <a:t>Natal Museum</a:t>
            </a:r>
            <a:endParaRPr lang="en-US" sz="800" smtClean="0">
              <a:latin typeface="Verdana" pitchFamily="34" charset="0"/>
              <a:ea typeface="ＭＳ Ｐゴシック"/>
              <a:cs typeface="Times" pitchFamily="18" charset="0"/>
            </a:endParaRPr>
          </a:p>
          <a:p>
            <a:pPr marL="2057400" lvl="4" indent="-228600" eaLnBrk="1" hangingPunct="1">
              <a:lnSpc>
                <a:spcPct val="110000"/>
              </a:lnSpc>
              <a:spcAft>
                <a:spcPts val="300"/>
              </a:spcAft>
              <a:buFontTx/>
              <a:buNone/>
            </a:pPr>
            <a:r>
              <a:rPr lang="en-US" sz="800" smtClean="0">
                <a:latin typeface="Verdana" pitchFamily="34" charset="0"/>
                <a:ea typeface="ＭＳ Ｐゴシック"/>
                <a:cs typeface="Times" pitchFamily="18" charset="0"/>
              </a:rPr>
              <a:t>China -- </a:t>
            </a:r>
            <a:r>
              <a:rPr lang="en-US" sz="800" b="1" smtClean="0">
                <a:latin typeface="Verdana" pitchFamily="34" charset="0"/>
                <a:ea typeface="ＭＳ Ｐゴシック"/>
                <a:cs typeface="Times" pitchFamily="18" charset="0"/>
              </a:rPr>
              <a:t>Journal of Resources and Ecology</a:t>
            </a:r>
            <a:r>
              <a:rPr lang="en-US" sz="800" smtClean="0">
                <a:latin typeface="Verdana" pitchFamily="34" charset="0"/>
                <a:ea typeface="ＭＳ Ｐゴシック"/>
                <a:cs typeface="Times" pitchFamily="18" charset="0"/>
              </a:rPr>
              <a:t>, Published by </a:t>
            </a:r>
            <a:r>
              <a:rPr lang="en-US" sz="800" i="1" smtClean="0">
                <a:latin typeface="Verdana" pitchFamily="34" charset="0"/>
                <a:ea typeface="ＭＳ Ｐゴシック"/>
                <a:cs typeface="Times" pitchFamily="18" charset="0"/>
              </a:rPr>
              <a:t>Institute of Geographic Sciences and Natural Resources  Research, Chinese Academy of Sciences</a:t>
            </a:r>
            <a:endParaRPr lang="en-US" sz="800" smtClean="0">
              <a:latin typeface="Verdana" pitchFamily="34" charset="0"/>
              <a:ea typeface="ＭＳ Ｐゴシック"/>
              <a:cs typeface="Times" pitchFamily="18" charset="0"/>
            </a:endParaRPr>
          </a:p>
          <a:p>
            <a:endParaRPr lang="en-US" smtClean="0">
              <a:latin typeface="Times" pitchFamily="18" charset="0"/>
              <a:ea typeface="ＭＳ Ｐゴシック"/>
              <a:cs typeface="Times" pitchFamily="18" charset="0"/>
            </a:endParaRPr>
          </a:p>
          <a:p>
            <a:r>
              <a:rPr lang="en-US" smtClean="0">
                <a:latin typeface="Times" pitchFamily="18" charset="0"/>
                <a:ea typeface="ＭＳ Ｐゴシック"/>
                <a:cs typeface="Times" pitchFamily="18" charset="0"/>
              </a:rPr>
              <a:t> </a:t>
            </a:r>
          </a:p>
          <a:p>
            <a:endParaRPr lang="en-US" smtClean="0">
              <a:latin typeface="Times" pitchFamily="18" charset="0"/>
              <a:ea typeface="ＭＳ Ｐゴシック"/>
              <a:cs typeface="Times" pitchFamily="18" charset="0"/>
            </a:endParaRPr>
          </a:p>
        </p:txBody>
      </p:sp>
      <p:sp>
        <p:nvSpPr>
          <p:cNvPr id="11" name="TextBox 10"/>
          <p:cNvSpPr txBox="1"/>
          <p:nvPr/>
        </p:nvSpPr>
        <p:spPr>
          <a:xfrm>
            <a:off x="3369733" y="1303853"/>
            <a:ext cx="2802467" cy="1058333"/>
          </a:xfrm>
          <a:prstGeom prst="rect">
            <a:avLst/>
          </a:prstGeom>
          <a:noFill/>
        </p:spPr>
        <p:txBody>
          <a:bodyPr lIns="0" tIns="0" rIns="0" bIns="0" numCol="2"/>
          <a:lstStyle/>
          <a:p>
            <a:pPr marL="182880" indent="-91440">
              <a:buFont typeface="Arial"/>
              <a:buChar char="•"/>
              <a:defRPr/>
            </a:pPr>
            <a:r>
              <a:rPr lang="en-US" sz="950" dirty="0">
                <a:latin typeface="Times"/>
                <a:cs typeface="Times"/>
              </a:rPr>
              <a:t>Brazil</a:t>
            </a:r>
          </a:p>
          <a:p>
            <a:pPr marL="182880" indent="-91440">
              <a:buFont typeface="Arial"/>
              <a:buChar char="•"/>
              <a:defRPr/>
            </a:pPr>
            <a:r>
              <a:rPr lang="en-US" sz="950" dirty="0">
                <a:latin typeface="Times"/>
                <a:cs typeface="Times"/>
              </a:rPr>
              <a:t>Canada</a:t>
            </a:r>
          </a:p>
          <a:p>
            <a:pPr marL="182880" indent="-91440">
              <a:buFont typeface="Arial"/>
              <a:buChar char="•"/>
              <a:defRPr/>
            </a:pPr>
            <a:r>
              <a:rPr lang="en-US" sz="950" dirty="0">
                <a:latin typeface="Times"/>
                <a:cs typeface="Times"/>
              </a:rPr>
              <a:t>China</a:t>
            </a:r>
          </a:p>
          <a:p>
            <a:pPr marL="182880" indent="-91440">
              <a:buFont typeface="Arial"/>
              <a:buChar char="•"/>
              <a:defRPr/>
            </a:pPr>
            <a:r>
              <a:rPr lang="en-US" sz="950" dirty="0">
                <a:latin typeface="Times"/>
                <a:cs typeface="Times"/>
              </a:rPr>
              <a:t>Denmark </a:t>
            </a:r>
          </a:p>
          <a:p>
            <a:pPr marL="182880" indent="-91440">
              <a:buFont typeface="Arial"/>
              <a:buChar char="•"/>
              <a:defRPr/>
            </a:pPr>
            <a:r>
              <a:rPr lang="en-US" sz="950" dirty="0">
                <a:latin typeface="Times"/>
                <a:cs typeface="Times"/>
              </a:rPr>
              <a:t>Finland</a:t>
            </a:r>
          </a:p>
          <a:p>
            <a:pPr marL="182880" indent="-91440">
              <a:buFont typeface="Arial"/>
              <a:buChar char="•"/>
              <a:defRPr/>
            </a:pPr>
            <a:r>
              <a:rPr lang="en-US" sz="950" dirty="0">
                <a:latin typeface="Times"/>
                <a:cs typeface="Times"/>
              </a:rPr>
              <a:t>France</a:t>
            </a:r>
          </a:p>
          <a:p>
            <a:pPr marL="182880" indent="-91440">
              <a:buFont typeface="Arial"/>
              <a:buChar char="•"/>
              <a:defRPr/>
            </a:pPr>
            <a:r>
              <a:rPr lang="en-US" sz="950" dirty="0">
                <a:latin typeface="Times"/>
                <a:cs typeface="Times"/>
              </a:rPr>
              <a:t>Japan</a:t>
            </a:r>
          </a:p>
          <a:p>
            <a:pPr marL="182880" indent="-91440">
              <a:buFont typeface="Arial"/>
              <a:buChar char="•"/>
              <a:defRPr/>
            </a:pPr>
            <a:r>
              <a:rPr lang="en-US" sz="950" dirty="0">
                <a:latin typeface="Times"/>
                <a:cs typeface="Times"/>
              </a:rPr>
              <a:t>Kenya</a:t>
            </a:r>
          </a:p>
          <a:p>
            <a:pPr marL="182880" indent="-91440">
              <a:buFont typeface="Arial"/>
              <a:buChar char="•"/>
              <a:defRPr/>
            </a:pPr>
            <a:r>
              <a:rPr lang="en-US" sz="950" dirty="0">
                <a:latin typeface="Times"/>
                <a:cs typeface="Times"/>
              </a:rPr>
              <a:t>Netherlands</a:t>
            </a:r>
          </a:p>
          <a:p>
            <a:pPr marL="182880" indent="-91440">
              <a:buFont typeface="Arial"/>
              <a:buChar char="•"/>
              <a:defRPr/>
            </a:pPr>
            <a:r>
              <a:rPr lang="en-US" sz="950" dirty="0">
                <a:latin typeface="Times"/>
                <a:cs typeface="Times"/>
              </a:rPr>
              <a:t>Poland</a:t>
            </a:r>
          </a:p>
          <a:p>
            <a:pPr marL="182880" indent="-91440">
              <a:buFont typeface="Arial"/>
              <a:buChar char="•"/>
              <a:defRPr/>
            </a:pPr>
            <a:r>
              <a:rPr lang="en-US" sz="950" dirty="0">
                <a:latin typeface="Times"/>
                <a:cs typeface="Times"/>
              </a:rPr>
              <a:t>South Africa</a:t>
            </a:r>
          </a:p>
          <a:p>
            <a:pPr marL="182880" indent="-91440">
              <a:buFont typeface="Arial"/>
              <a:buChar char="•"/>
              <a:defRPr/>
            </a:pPr>
            <a:r>
              <a:rPr lang="en-US" sz="950" dirty="0">
                <a:latin typeface="Times"/>
                <a:cs typeface="Times"/>
              </a:rPr>
              <a:t>Sweden</a:t>
            </a:r>
          </a:p>
          <a:p>
            <a:pPr marL="182880" indent="-91440">
              <a:buFont typeface="Arial"/>
              <a:buChar char="•"/>
              <a:defRPr/>
            </a:pPr>
            <a:r>
              <a:rPr lang="en-US" sz="950" dirty="0">
                <a:latin typeface="Times"/>
                <a:cs typeface="Times"/>
              </a:rPr>
              <a:t>United Kingdom </a:t>
            </a:r>
          </a:p>
        </p:txBody>
      </p:sp>
      <p:sp>
        <p:nvSpPr>
          <p:cNvPr id="12" name="TextBox 11"/>
          <p:cNvSpPr txBox="1"/>
          <p:nvPr/>
        </p:nvSpPr>
        <p:spPr>
          <a:xfrm>
            <a:off x="3369733" y="1092193"/>
            <a:ext cx="2802467" cy="203199"/>
          </a:xfrm>
          <a:prstGeom prst="rect">
            <a:avLst/>
          </a:prstGeom>
          <a:noFill/>
        </p:spPr>
        <p:txBody>
          <a:bodyPr lIns="0" tIns="0" rIns="0" bIns="0" numCol="2"/>
          <a:lstStyle/>
          <a:p>
            <a:pPr>
              <a:defRPr/>
            </a:pPr>
            <a:r>
              <a:rPr lang="en-US" sz="950" u="sng" dirty="0">
                <a:latin typeface="Times"/>
                <a:cs typeface="Times"/>
              </a:rPr>
              <a:t>Countries Represented</a:t>
            </a:r>
            <a:endParaRPr lang="en-US" sz="950" baseline="30000" dirty="0">
              <a:latin typeface="Times"/>
              <a:cs typeface="Times"/>
            </a:endParaRPr>
          </a:p>
        </p:txBody>
      </p:sp>
      <p:sp>
        <p:nvSpPr>
          <p:cNvPr id="58374" name="Date Placeholder 12"/>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41076160-F7EA-4BA8-B1D9-4AEAC62D288C}"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58375" name="Slide Number Placeholder 13"/>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B023A68B-8A8A-4E1B-A5BF-379ECBC05EA9}" type="slidenum">
              <a:rPr lang="en-US" smtClean="0">
                <a:latin typeface="Verdana" pitchFamily="34" charset="0"/>
                <a:cs typeface="Arial" pitchFamily="34" charset="0"/>
              </a:rPr>
              <a:pPr/>
              <a:t>12</a:t>
            </a:fld>
            <a:endParaRPr lang="en-US" smtClean="0">
              <a:latin typeface="Verdana"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8"/>
          <p:cNvSpPr>
            <a:spLocks noGrp="1" noRot="1" noChangeAspect="1" noTextEdit="1"/>
          </p:cNvSpPr>
          <p:nvPr>
            <p:ph type="sldImg"/>
          </p:nvPr>
        </p:nvSpPr>
        <p:spPr bwMode="auto">
          <a:noFill/>
          <a:ln>
            <a:solidFill>
              <a:srgbClr val="000000"/>
            </a:solidFill>
            <a:miter lim="800000"/>
            <a:headEnd/>
            <a:tailEnd/>
          </a:ln>
        </p:spPr>
      </p:sp>
      <p:sp>
        <p:nvSpPr>
          <p:cNvPr id="60419" name="Notes Placeholder 9"/>
          <p:cNvSpPr>
            <a:spLocks noGrp="1"/>
          </p:cNvSpPr>
          <p:nvPr>
            <p:ph type="body" idx="1"/>
          </p:nvPr>
        </p:nvSpPr>
        <p:spPr bwMode="auto">
          <a:noFill/>
        </p:spPr>
        <p:txBody>
          <a:bodyPr wrap="square" numCol="1" anchor="t" anchorCtr="0" compatLnSpc="1">
            <a:prstTxWarp prst="textNoShape">
              <a:avLst/>
            </a:prstTxWarp>
          </a:bodyPr>
          <a:lstStyle/>
          <a:p>
            <a:endParaRPr lang="pl-PL" smtClean="0">
              <a:latin typeface="Times" pitchFamily="18" charset="0"/>
              <a:ea typeface="ＭＳ Ｐゴシック"/>
              <a:cs typeface="Times" pitchFamily="18" charset="0"/>
            </a:endParaRPr>
          </a:p>
        </p:txBody>
      </p:sp>
      <p:sp>
        <p:nvSpPr>
          <p:cNvPr id="60420"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8091610E-365E-4C70-B045-54DF0400A8EB}"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60421"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6AFF8EE3-7566-4873-A32E-849308D3F81A}" type="slidenum">
              <a:rPr lang="en-US" smtClean="0">
                <a:latin typeface="Verdana" pitchFamily="34" charset="0"/>
                <a:cs typeface="Arial" pitchFamily="34" charset="0"/>
              </a:rPr>
              <a:pPr/>
              <a:t>13</a:t>
            </a:fld>
            <a:endParaRPr lang="en-US" smtClean="0">
              <a:latin typeface="Verdana"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lvl="1"/>
            <a:r>
              <a:rPr lang="en-US" smtClean="0">
                <a:latin typeface="Times" pitchFamily="18" charset="0"/>
                <a:ea typeface="ＭＳ Ｐゴシック"/>
                <a:cs typeface="Times" pitchFamily="18" charset="0"/>
              </a:rPr>
              <a:t>Operates on a cost-recovery, risk-mitigation model, as distinct from a profit-maximizing model (in technical terms: cost-of-production model as opposed to value-optimizing model)</a:t>
            </a:r>
          </a:p>
          <a:p>
            <a:pPr lvl="1"/>
            <a:r>
              <a:rPr lang="en-US" smtClean="0">
                <a:latin typeface="Times" pitchFamily="18" charset="0"/>
                <a:ea typeface="ＭＳ Ｐゴシック"/>
                <a:cs typeface="Times" pitchFamily="18" charset="0"/>
              </a:rPr>
              <a:t>BioOne subscription rates are determined by analysis of cost-per-title and cost-per download globally</a:t>
            </a:r>
          </a:p>
          <a:p>
            <a:pPr lvl="1"/>
            <a:r>
              <a:rPr lang="en-US" smtClean="0">
                <a:latin typeface="Times" pitchFamily="18" charset="0"/>
                <a:ea typeface="ＭＳ Ｐゴシック"/>
                <a:cs typeface="Times" pitchFamily="18" charset="0"/>
              </a:rPr>
              <a:t>BioOne’s pricing is transparent and consistent</a:t>
            </a:r>
          </a:p>
        </p:txBody>
      </p:sp>
      <p:sp>
        <p:nvSpPr>
          <p:cNvPr id="61443" name="Slide Image Placeholder 9"/>
          <p:cNvSpPr>
            <a:spLocks noGrp="1" noRot="1" noChangeAspect="1" noTextEdit="1"/>
          </p:cNvSpPr>
          <p:nvPr>
            <p:ph type="sldImg"/>
          </p:nvPr>
        </p:nvSpPr>
        <p:spPr bwMode="auto">
          <a:noFill/>
          <a:ln>
            <a:solidFill>
              <a:srgbClr val="000000"/>
            </a:solidFill>
            <a:miter lim="800000"/>
            <a:headEnd/>
            <a:tailEnd/>
          </a:ln>
        </p:spPr>
      </p:sp>
      <p:sp>
        <p:nvSpPr>
          <p:cNvPr id="61444"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27E99A7A-EB8E-4BFA-9101-A07F3FCC04B2}"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61445" name="Slide Number Placeholder 8"/>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AA20342F-B4A8-489E-ABED-4817101CDB8A}" type="slidenum">
              <a:rPr lang="en-US" smtClean="0">
                <a:latin typeface="Verdana" pitchFamily="34" charset="0"/>
                <a:cs typeface="Arial" pitchFamily="34" charset="0"/>
              </a:rPr>
              <a:pPr/>
              <a:t>14</a:t>
            </a:fld>
            <a:endParaRPr lang="en-US" smtClean="0">
              <a:latin typeface="Verdana"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3"/>
          <p:cNvSpPr>
            <a:spLocks noGrp="1" noRot="1" noChangeAspect="1" noTextEdit="1"/>
          </p:cNvSpPr>
          <p:nvPr>
            <p:ph type="sldImg"/>
          </p:nvPr>
        </p:nvSpPr>
        <p:spPr bwMode="auto">
          <a:noFill/>
          <a:ln>
            <a:solidFill>
              <a:srgbClr val="000000"/>
            </a:solidFill>
            <a:miter lim="800000"/>
            <a:headEnd/>
            <a:tailEnd/>
          </a:ln>
        </p:spPr>
      </p:sp>
      <p:sp>
        <p:nvSpPr>
          <p:cNvPr id="15" name="Notes Placeholder 14"/>
          <p:cNvSpPr>
            <a:spLocks noGrp="1"/>
          </p:cNvSpPr>
          <p:nvPr>
            <p:ph type="body" idx="1"/>
          </p:nvPr>
        </p:nvSpPr>
        <p:spPr/>
        <p:txBody>
          <a:bodyPr/>
          <a:lstStyle/>
          <a:p>
            <a:pPr marL="182880" lvl="1" indent="-182880">
              <a:buFont typeface="+mj-lt"/>
              <a:buAutoNum type="arabicPeriod"/>
              <a:defRPr/>
            </a:pPr>
            <a:r>
              <a:rPr lang="en-US" dirty="0" smtClean="0"/>
              <a:t>Discovery </a:t>
            </a:r>
            <a:br>
              <a:rPr lang="en-US" dirty="0" smtClean="0"/>
            </a:br>
            <a:r>
              <a:rPr lang="en-US" b="0" dirty="0" smtClean="0"/>
              <a:t>Content deposits help BioOne content to be available to more readers in more situations.</a:t>
            </a:r>
            <a:br>
              <a:rPr lang="en-US" b="0" dirty="0" smtClean="0"/>
            </a:br>
            <a:r>
              <a:rPr lang="en-US" b="0" dirty="0" smtClean="0"/>
              <a:t/>
            </a:r>
            <a:br>
              <a:rPr lang="en-US" b="0" dirty="0" smtClean="0"/>
            </a:br>
            <a:r>
              <a:rPr lang="en-US" b="0" dirty="0" smtClean="0"/>
              <a:t>It is important to note that not all providers accept all of the BioOne content, some providers only accept deposits for select publications.</a:t>
            </a:r>
          </a:p>
          <a:p>
            <a:pPr marL="320040" lvl="2" indent="-137160">
              <a:buFont typeface="Wingdings" charset="2"/>
              <a:buChar char="§"/>
              <a:defRPr/>
            </a:pPr>
            <a:r>
              <a:rPr lang="en-US" b="1" dirty="0" smtClean="0"/>
              <a:t>Index discovery tools</a:t>
            </a:r>
          </a:p>
          <a:p>
            <a:pPr marL="548640" lvl="3" indent="-182880">
              <a:spcBef>
                <a:spcPts val="0"/>
              </a:spcBef>
              <a:buFont typeface="Wingdings" charset="2"/>
              <a:buChar char="§"/>
              <a:defRPr/>
            </a:pPr>
            <a:r>
              <a:rPr lang="en-US" dirty="0" smtClean="0"/>
              <a:t>Ex Libris’s Primo Central</a:t>
            </a:r>
          </a:p>
          <a:p>
            <a:pPr marL="548640" lvl="3" indent="-182880">
              <a:spcBef>
                <a:spcPts val="0"/>
              </a:spcBef>
              <a:buFont typeface="Wingdings" charset="2"/>
              <a:buChar char="§"/>
              <a:defRPr/>
            </a:pPr>
            <a:r>
              <a:rPr lang="en-US" dirty="0" smtClean="0"/>
              <a:t>EBSCO Discovery Service</a:t>
            </a:r>
          </a:p>
          <a:p>
            <a:pPr marL="548640" lvl="3" indent="-182880">
              <a:spcBef>
                <a:spcPts val="0"/>
              </a:spcBef>
              <a:buFont typeface="Wingdings" charset="2"/>
              <a:buChar char="§"/>
              <a:defRPr/>
            </a:pPr>
            <a:r>
              <a:rPr lang="en-US" dirty="0" smtClean="0"/>
              <a:t>OCLC’s WorldCat Local</a:t>
            </a:r>
          </a:p>
          <a:p>
            <a:pPr marL="548640" lvl="3" indent="-182880">
              <a:spcBef>
                <a:spcPts val="0"/>
              </a:spcBef>
              <a:buFont typeface="Wingdings" charset="2"/>
              <a:buChar char="§"/>
              <a:defRPr/>
            </a:pPr>
            <a:r>
              <a:rPr lang="en-US" dirty="0" smtClean="0"/>
              <a:t>Serials Solutions’ Summon</a:t>
            </a:r>
          </a:p>
          <a:p>
            <a:pPr marL="320040" lvl="2" indent="-137160">
              <a:buFont typeface="Wingdings" charset="2"/>
              <a:buChar char="§"/>
              <a:defRPr/>
            </a:pPr>
            <a:r>
              <a:rPr lang="en-US" b="1" dirty="0" smtClean="0"/>
              <a:t>Specialized Databases, Library Information Networks, and Search Engines</a:t>
            </a:r>
          </a:p>
          <a:p>
            <a:pPr marL="548640" lvl="3" indent="-182880">
              <a:spcBef>
                <a:spcPts val="0"/>
              </a:spcBef>
              <a:buFont typeface="Wingdings" charset="2"/>
              <a:buChar char="§"/>
              <a:defRPr/>
            </a:pPr>
            <a:r>
              <a:rPr lang="en-US" dirty="0" smtClean="0"/>
              <a:t>Google Scholar</a:t>
            </a:r>
          </a:p>
          <a:p>
            <a:pPr marL="548640" lvl="3" indent="-182880">
              <a:spcBef>
                <a:spcPts val="0"/>
              </a:spcBef>
              <a:buFont typeface="Wingdings" charset="2"/>
              <a:buChar char="§"/>
              <a:defRPr/>
            </a:pPr>
            <a:r>
              <a:rPr lang="en-US" dirty="0" smtClean="0"/>
              <a:t>Microsoft Academic Search</a:t>
            </a:r>
          </a:p>
          <a:p>
            <a:pPr marL="548640" lvl="3" indent="-182880">
              <a:spcBef>
                <a:spcPts val="0"/>
              </a:spcBef>
              <a:buFont typeface="Wingdings" charset="2"/>
              <a:buChar char="§"/>
              <a:defRPr/>
            </a:pPr>
            <a:r>
              <a:rPr lang="en-US" dirty="0" err="1" smtClean="0"/>
              <a:t>PubMed</a:t>
            </a:r>
            <a:endParaRPr lang="en-US" dirty="0" smtClean="0"/>
          </a:p>
          <a:p>
            <a:pPr marL="320040" lvl="2" indent="-137160">
              <a:buFont typeface="Wingdings" charset="2"/>
              <a:buChar char="§"/>
              <a:defRPr/>
            </a:pPr>
            <a:r>
              <a:rPr lang="en-US" b="1" dirty="0" smtClean="0"/>
              <a:t>Abstracting and Indexing Databases</a:t>
            </a:r>
          </a:p>
          <a:p>
            <a:pPr marL="548640" lvl="3" indent="-182880">
              <a:spcBef>
                <a:spcPts val="0"/>
              </a:spcBef>
              <a:buFont typeface="Wingdings" charset="2"/>
              <a:buChar char="§"/>
              <a:defRPr/>
            </a:pPr>
            <a:r>
              <a:rPr lang="en-US" dirty="0" smtClean="0"/>
              <a:t>SCOPUS / Elsevier</a:t>
            </a:r>
          </a:p>
          <a:p>
            <a:pPr marL="548640" lvl="3" indent="-182880">
              <a:spcBef>
                <a:spcPts val="0"/>
              </a:spcBef>
              <a:buFont typeface="Wingdings" charset="2"/>
              <a:buChar char="§"/>
              <a:defRPr/>
            </a:pPr>
            <a:r>
              <a:rPr lang="en-US" dirty="0" smtClean="0"/>
              <a:t>CSA Abstracts / </a:t>
            </a:r>
            <a:r>
              <a:rPr lang="en-US" dirty="0" err="1" smtClean="0"/>
              <a:t>ProQuest</a:t>
            </a:r>
            <a:endParaRPr lang="en-US" dirty="0" smtClean="0"/>
          </a:p>
          <a:p>
            <a:pPr marL="548640" lvl="3" indent="-182880">
              <a:spcBef>
                <a:spcPts val="0"/>
              </a:spcBef>
              <a:buFont typeface="Wingdings" charset="2"/>
              <a:buChar char="§"/>
              <a:defRPr/>
            </a:pPr>
            <a:r>
              <a:rPr lang="en-US" dirty="0" err="1" smtClean="0"/>
              <a:t>ProQuest</a:t>
            </a:r>
            <a:r>
              <a:rPr lang="en-US" dirty="0" smtClean="0"/>
              <a:t> </a:t>
            </a:r>
            <a:r>
              <a:rPr lang="en-US" dirty="0" err="1" smtClean="0"/>
              <a:t>Illustrata</a:t>
            </a:r>
            <a:r>
              <a:rPr lang="en-US" baseline="30000" dirty="0" err="1" smtClean="0"/>
              <a:t>TM</a:t>
            </a:r>
            <a:r>
              <a:rPr lang="en-US" baseline="30000" dirty="0" smtClean="0"/>
              <a:t> </a:t>
            </a:r>
            <a:r>
              <a:rPr lang="en-US" dirty="0" smtClean="0"/>
              <a:t>Initiative </a:t>
            </a:r>
          </a:p>
          <a:p>
            <a:pPr marL="182880" lvl="1" indent="-182880">
              <a:buFont typeface="+mj-lt"/>
              <a:buAutoNum type="arabicPeriod"/>
              <a:defRPr/>
            </a:pPr>
            <a:r>
              <a:rPr lang="en-US" dirty="0" smtClean="0"/>
              <a:t>COUNTER reports</a:t>
            </a:r>
            <a:r>
              <a:rPr lang="en-US" sz="800" b="0" dirty="0" smtClean="0"/>
              <a:t/>
            </a:r>
            <a:br>
              <a:rPr lang="en-US" sz="800" b="0" dirty="0" smtClean="0"/>
            </a:br>
            <a:r>
              <a:rPr lang="en-US" sz="800" b="0" dirty="0" smtClean="0"/>
              <a:t>(SUSHI -- </a:t>
            </a:r>
            <a:r>
              <a:rPr lang="en-US" sz="800" b="0" i="1" dirty="0" smtClean="0"/>
              <a:t>Standardized Usage Statistics Harvesting Initiative (SUSHI) Protocol</a:t>
            </a:r>
            <a:r>
              <a:rPr lang="en-US" sz="800" b="0" dirty="0" smtClean="0"/>
              <a:t> standard (ANSI/</a:t>
            </a:r>
            <a:r>
              <a:rPr lang="en-US" sz="800" b="0" dirty="0" err="1" smtClean="0"/>
              <a:t>NISO</a:t>
            </a:r>
            <a:r>
              <a:rPr lang="en-US" sz="800" b="0" dirty="0" smtClean="0"/>
              <a:t> Z39.93-2007) defines an automated request and response model for the harvesting of electronic resource usage data utilizing a Web services framework. It is intended to replace the time-consuming user-mediated collection of usage data reports.)</a:t>
            </a:r>
          </a:p>
          <a:p>
            <a:pPr marL="548640" lvl="3" indent="-182880">
              <a:spcBef>
                <a:spcPts val="0"/>
              </a:spcBef>
              <a:buFont typeface="Wingdings" charset="2"/>
              <a:buChar char="§"/>
              <a:defRPr/>
            </a:pPr>
            <a:r>
              <a:rPr lang="en-US" dirty="0" smtClean="0"/>
              <a:t>Journal Report 1 – Number of Successful Full-Text Article Requests by Month and Journal</a:t>
            </a:r>
          </a:p>
          <a:p>
            <a:pPr marL="548640" lvl="3" indent="-182880">
              <a:lnSpc>
                <a:spcPct val="103000"/>
              </a:lnSpc>
              <a:spcBef>
                <a:spcPts val="0"/>
              </a:spcBef>
              <a:buFont typeface="Wingdings" charset="2"/>
              <a:buChar char="§"/>
              <a:defRPr/>
            </a:pPr>
            <a:r>
              <a:rPr lang="en-US" dirty="0" smtClean="0"/>
              <a:t>Journal Report 2 – Turnaways by Month and Journal</a:t>
            </a:r>
          </a:p>
          <a:p>
            <a:pPr marL="548640" lvl="3" indent="-182880">
              <a:lnSpc>
                <a:spcPct val="103000"/>
              </a:lnSpc>
              <a:spcBef>
                <a:spcPts val="0"/>
              </a:spcBef>
              <a:buFont typeface="Wingdings" charset="2"/>
              <a:buChar char="§"/>
              <a:defRPr/>
            </a:pPr>
            <a:r>
              <a:rPr lang="en-US" dirty="0" smtClean="0"/>
              <a:t>Journal Report 3 – </a:t>
            </a:r>
            <a:r>
              <a:rPr lang="en-US" spc="-30" dirty="0" smtClean="0"/>
              <a:t>Number of Successful Item Requests and Turnaways by Month, Journal and Page Type</a:t>
            </a:r>
          </a:p>
          <a:p>
            <a:pPr marL="548640" lvl="3" indent="-182880">
              <a:lnSpc>
                <a:spcPct val="103000"/>
              </a:lnSpc>
              <a:spcBef>
                <a:spcPts val="0"/>
              </a:spcBef>
              <a:buFont typeface="Wingdings" charset="2"/>
              <a:buChar char="§"/>
              <a:defRPr/>
            </a:pPr>
            <a:r>
              <a:rPr lang="en-US" dirty="0" smtClean="0"/>
              <a:t>Database Report 3 – Total Searches and Sessions by Month and Service</a:t>
            </a:r>
          </a:p>
          <a:p>
            <a:pPr marL="548640" lvl="3" indent="-182880">
              <a:lnSpc>
                <a:spcPct val="103000"/>
              </a:lnSpc>
              <a:spcBef>
                <a:spcPts val="0"/>
              </a:spcBef>
              <a:buFont typeface="Wingdings" charset="2"/>
              <a:buChar char="§"/>
              <a:defRPr/>
            </a:pPr>
            <a:r>
              <a:rPr lang="en-US" dirty="0" smtClean="0"/>
              <a:t>Book Report 2 – Number of Successful Section Requests by Month and Title</a:t>
            </a:r>
          </a:p>
          <a:p>
            <a:pPr marL="548640" lvl="3" indent="-182880">
              <a:lnSpc>
                <a:spcPct val="103000"/>
              </a:lnSpc>
              <a:spcBef>
                <a:spcPts val="0"/>
              </a:spcBef>
              <a:buFont typeface="Wingdings" charset="2"/>
              <a:buChar char="§"/>
              <a:defRPr/>
            </a:pPr>
            <a:r>
              <a:rPr lang="en-US" dirty="0" smtClean="0"/>
              <a:t>Book Report 4 – Turnaways by Month and Service</a:t>
            </a:r>
          </a:p>
          <a:p>
            <a:pPr marL="548640" lvl="3" indent="-182880">
              <a:lnSpc>
                <a:spcPct val="103000"/>
              </a:lnSpc>
              <a:spcBef>
                <a:spcPts val="0"/>
              </a:spcBef>
              <a:buFont typeface="Wingdings" charset="2"/>
              <a:buChar char="§"/>
              <a:defRPr/>
            </a:pPr>
            <a:r>
              <a:rPr lang="en-US" dirty="0" smtClean="0"/>
              <a:t>Book Report 6 – Total Searches and Sessions by Month and Service</a:t>
            </a:r>
          </a:p>
          <a:p>
            <a:pPr marL="548640" lvl="3" indent="-182880">
              <a:lnSpc>
                <a:spcPct val="103000"/>
              </a:lnSpc>
              <a:spcBef>
                <a:spcPts val="0"/>
              </a:spcBef>
              <a:buFont typeface="Wingdings" charset="2"/>
              <a:buChar char="§"/>
              <a:defRPr/>
            </a:pPr>
            <a:r>
              <a:rPr lang="en-US" dirty="0" smtClean="0"/>
              <a:t>Consortium Report 1 – Number of successful full-text journal article or book chapter requests by month</a:t>
            </a:r>
          </a:p>
          <a:p>
            <a:pPr marL="182880" lvl="1" indent="-182880">
              <a:buFont typeface="+mj-lt"/>
              <a:buAutoNum type="arabicPeriod"/>
              <a:defRPr/>
            </a:pPr>
            <a:endParaRPr lang="en-US" dirty="0"/>
          </a:p>
        </p:txBody>
      </p:sp>
      <p:sp>
        <p:nvSpPr>
          <p:cNvPr id="67588"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E6E4C89F-3A25-41DD-A195-F4DA655F2D6E}"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67589" name="Slide Number Placeholder 8"/>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5F35B571-7DF2-4D40-BBBF-14150F94CD34}" type="slidenum">
              <a:rPr lang="en-US" smtClean="0">
                <a:latin typeface="Verdana" pitchFamily="34" charset="0"/>
                <a:cs typeface="Arial" pitchFamily="34" charset="0"/>
              </a:rPr>
              <a:pPr/>
              <a:t>15</a:t>
            </a:fld>
            <a:endParaRPr lang="en-US" smtClean="0">
              <a:latin typeface="Verdana"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8"/>
          <p:cNvSpPr>
            <a:spLocks noGrp="1" noRot="1" noChangeAspect="1" noTextEdit="1"/>
          </p:cNvSpPr>
          <p:nvPr>
            <p:ph type="sldImg"/>
          </p:nvPr>
        </p:nvSpPr>
        <p:spPr bwMode="auto">
          <a:noFill/>
          <a:ln>
            <a:solidFill>
              <a:srgbClr val="000000"/>
            </a:solidFill>
            <a:miter lim="800000"/>
            <a:headEnd/>
            <a:tailEnd/>
          </a:ln>
        </p:spPr>
      </p:sp>
      <p:sp>
        <p:nvSpPr>
          <p:cNvPr id="73731" name="Notes Placeholder 9"/>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pitchFamily="18" charset="0"/>
                <a:ea typeface="ＭＳ Ｐゴシック"/>
                <a:cs typeface="Times" pitchFamily="18" charset="0"/>
              </a:rPr>
              <a:t>Download MARC records</a:t>
            </a:r>
          </a:p>
          <a:p>
            <a:pPr lvl="1"/>
            <a:r>
              <a:rPr lang="en-US" b="0" smtClean="0">
                <a:latin typeface="Times" pitchFamily="18" charset="0"/>
                <a:ea typeface="ＭＳ Ｐゴシック"/>
                <a:cs typeface="Times" pitchFamily="18" charset="0"/>
              </a:rPr>
              <a:t>Select</a:t>
            </a:r>
            <a:r>
              <a:rPr lang="en-US" smtClean="0">
                <a:solidFill>
                  <a:srgbClr val="FF0000"/>
                </a:solidFill>
                <a:latin typeface="Times" pitchFamily="18" charset="0"/>
                <a:ea typeface="ＭＳ Ｐゴシック"/>
                <a:cs typeface="Times" pitchFamily="18" charset="0"/>
              </a:rPr>
              <a:t> Institutional administration</a:t>
            </a:r>
            <a:r>
              <a:rPr lang="en-US" b="0" smtClean="0">
                <a:latin typeface="Times" pitchFamily="18" charset="0"/>
                <a:ea typeface="ＭＳ Ｐゴシック"/>
                <a:cs typeface="Times" pitchFamily="18" charset="0"/>
              </a:rPr>
              <a:t> tab</a:t>
            </a:r>
          </a:p>
          <a:p>
            <a:pPr lvl="1"/>
            <a:r>
              <a:rPr lang="en-US" b="0" smtClean="0">
                <a:solidFill>
                  <a:srgbClr val="000000"/>
                </a:solidFill>
                <a:latin typeface="Times" pitchFamily="18" charset="0"/>
                <a:ea typeface="ＭＳ Ｐゴシック"/>
                <a:cs typeface="Times" pitchFamily="18" charset="0"/>
              </a:rPr>
              <a:t>The</a:t>
            </a:r>
            <a:r>
              <a:rPr lang="en-US" smtClean="0">
                <a:solidFill>
                  <a:srgbClr val="FF0000"/>
                </a:solidFill>
                <a:latin typeface="Times" pitchFamily="18" charset="0"/>
                <a:ea typeface="ＭＳ Ｐゴシック"/>
                <a:cs typeface="Times" pitchFamily="18" charset="0"/>
              </a:rPr>
              <a:t> Subscription </a:t>
            </a:r>
            <a:r>
              <a:rPr lang="en-US" b="0" smtClean="0">
                <a:solidFill>
                  <a:srgbClr val="000000"/>
                </a:solidFill>
                <a:latin typeface="Times" pitchFamily="18" charset="0"/>
                <a:ea typeface="ＭＳ Ｐゴシック"/>
                <a:cs typeface="Times" pitchFamily="18" charset="0"/>
              </a:rPr>
              <a:t>page is the default for this tab</a:t>
            </a:r>
          </a:p>
          <a:p>
            <a:pPr lvl="2"/>
            <a:r>
              <a:rPr lang="en-US" smtClean="0">
                <a:solidFill>
                  <a:srgbClr val="000000"/>
                </a:solidFill>
                <a:latin typeface="Times" pitchFamily="18" charset="0"/>
                <a:ea typeface="Geneva"/>
                <a:cs typeface="Times" pitchFamily="18" charset="0"/>
              </a:rPr>
              <a:t>MARC records and tab separated text file can be downloaded on this page</a:t>
            </a:r>
          </a:p>
          <a:p>
            <a:pPr lvl="1"/>
            <a:r>
              <a:rPr lang="en-US" b="0" smtClean="0">
                <a:latin typeface="Times" pitchFamily="18" charset="0"/>
                <a:ea typeface="ＭＳ Ｐゴシック"/>
                <a:cs typeface="Times" pitchFamily="18" charset="0"/>
              </a:rPr>
              <a:t>Scroll to bottom of page for </a:t>
            </a:r>
            <a:r>
              <a:rPr lang="en-US" smtClean="0">
                <a:latin typeface="Times" pitchFamily="18" charset="0"/>
                <a:ea typeface="ＭＳ Ｐゴシック"/>
                <a:cs typeface="Times" pitchFamily="18" charset="0"/>
              </a:rPr>
              <a:t>MARC </a:t>
            </a:r>
            <a:r>
              <a:rPr lang="en-US" b="0" smtClean="0">
                <a:latin typeface="Times" pitchFamily="18" charset="0"/>
                <a:ea typeface="ＭＳ Ｐゴシック"/>
                <a:cs typeface="Times" pitchFamily="18" charset="0"/>
              </a:rPr>
              <a:t>download options:</a:t>
            </a:r>
            <a:br>
              <a:rPr lang="en-US" b="0" smtClean="0">
                <a:latin typeface="Times" pitchFamily="18" charset="0"/>
                <a:ea typeface="ＭＳ Ｐゴシック"/>
                <a:cs typeface="Times" pitchFamily="18" charset="0"/>
              </a:rPr>
            </a:br>
            <a:r>
              <a:rPr lang="en-US" b="0" i="1" smtClean="0">
                <a:latin typeface="Times" pitchFamily="18" charset="0"/>
                <a:ea typeface="Geneva"/>
                <a:cs typeface="Geneva"/>
              </a:rPr>
              <a:t>The record set contains a MARC 21 record for each subscribed title</a:t>
            </a:r>
            <a:endParaRPr lang="en-US" b="0" smtClean="0">
              <a:latin typeface="Times" pitchFamily="18" charset="0"/>
              <a:ea typeface="ＭＳ Ｐゴシック"/>
              <a:cs typeface="Times" pitchFamily="18" charset="0"/>
            </a:endParaRPr>
          </a:p>
          <a:p>
            <a:pPr lvl="2"/>
            <a:r>
              <a:rPr lang="en-US" smtClean="0">
                <a:latin typeface="Times" pitchFamily="18" charset="0"/>
                <a:ea typeface="Geneva"/>
                <a:cs typeface="Times" pitchFamily="18" charset="0"/>
              </a:rPr>
              <a:t>All journals</a:t>
            </a:r>
          </a:p>
          <a:p>
            <a:pPr lvl="2"/>
            <a:r>
              <a:rPr lang="en-US" smtClean="0">
                <a:latin typeface="Times" pitchFamily="18" charset="0"/>
                <a:ea typeface="Geneva"/>
                <a:cs typeface="Times" pitchFamily="18" charset="0"/>
              </a:rPr>
              <a:t>Subscribed journals</a:t>
            </a:r>
          </a:p>
          <a:p>
            <a:pPr lvl="2"/>
            <a:r>
              <a:rPr lang="en-US" smtClean="0">
                <a:latin typeface="Times" pitchFamily="18" charset="0"/>
                <a:ea typeface="Geneva"/>
                <a:cs typeface="Times" pitchFamily="18" charset="0"/>
              </a:rPr>
              <a:t>All books</a:t>
            </a:r>
          </a:p>
          <a:p>
            <a:pPr lvl="2"/>
            <a:r>
              <a:rPr lang="en-US" smtClean="0">
                <a:latin typeface="Times" pitchFamily="18" charset="0"/>
                <a:ea typeface="Geneva"/>
                <a:cs typeface="Times" pitchFamily="18" charset="0"/>
              </a:rPr>
              <a:t>Purchased books</a:t>
            </a:r>
          </a:p>
        </p:txBody>
      </p:sp>
      <p:sp>
        <p:nvSpPr>
          <p:cNvPr id="73732"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EEF922FB-0DB5-4308-942B-0104EF09C4BC}"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73733"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DC47E8ED-A392-4AE9-A98A-436A57700C5A}" type="slidenum">
              <a:rPr lang="en-US" smtClean="0">
                <a:latin typeface="Verdana" pitchFamily="34" charset="0"/>
                <a:cs typeface="Arial" pitchFamily="34" charset="0"/>
              </a:rPr>
              <a:pPr/>
              <a:t>16</a:t>
            </a:fld>
            <a:endParaRPr lang="en-US" smtClean="0">
              <a:latin typeface="Verdana"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8"/>
          <p:cNvSpPr>
            <a:spLocks noGrp="1" noRot="1" noChangeAspect="1" noTextEdit="1"/>
          </p:cNvSpPr>
          <p:nvPr>
            <p:ph type="sldImg"/>
          </p:nvPr>
        </p:nvSpPr>
        <p:spPr bwMode="auto">
          <a:noFill/>
          <a:ln>
            <a:solidFill>
              <a:srgbClr val="000000"/>
            </a:solidFill>
            <a:miter lim="800000"/>
            <a:headEnd/>
            <a:tailEnd/>
          </a:ln>
        </p:spPr>
      </p:sp>
      <p:sp>
        <p:nvSpPr>
          <p:cNvPr id="74755" name="Notes Placeholder 9"/>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pitchFamily="18" charset="0"/>
                <a:ea typeface="ＭＳ Ｐゴシック"/>
                <a:cs typeface="Times" pitchFamily="18" charset="0"/>
              </a:rPr>
              <a:t>Library Branding</a:t>
            </a:r>
            <a:br>
              <a:rPr lang="en-US" smtClean="0">
                <a:latin typeface="Times" pitchFamily="18" charset="0"/>
                <a:ea typeface="ＭＳ Ｐゴシック"/>
                <a:cs typeface="Times" pitchFamily="18" charset="0"/>
              </a:rPr>
            </a:br>
            <a:r>
              <a:rPr lang="en-US" b="0" smtClean="0">
                <a:latin typeface="Times" pitchFamily="18" charset="0"/>
                <a:ea typeface="ＭＳ Ｐゴシック"/>
                <a:cs typeface="Times" pitchFamily="18" charset="0"/>
              </a:rPr>
              <a:t>appears on every page of the site</a:t>
            </a:r>
          </a:p>
          <a:p>
            <a:pPr lvl="1"/>
            <a:r>
              <a:rPr lang="en-US" b="0" smtClean="0">
                <a:latin typeface="Times" pitchFamily="18" charset="0"/>
                <a:ea typeface="ＭＳ Ｐゴシック"/>
                <a:cs typeface="Times" pitchFamily="18" charset="0"/>
              </a:rPr>
              <a:t>Go to</a:t>
            </a:r>
            <a:r>
              <a:rPr lang="en-US" smtClean="0">
                <a:solidFill>
                  <a:srgbClr val="FF0000"/>
                </a:solidFill>
                <a:latin typeface="Times" pitchFamily="18" charset="0"/>
                <a:ea typeface="ＭＳ Ｐゴシック"/>
                <a:cs typeface="Times" pitchFamily="18" charset="0"/>
              </a:rPr>
              <a:t> Institutional administration</a:t>
            </a:r>
            <a:r>
              <a:rPr lang="en-US" b="0" smtClean="0">
                <a:latin typeface="Times" pitchFamily="18" charset="0"/>
                <a:ea typeface="ＭＳ Ｐゴシック"/>
                <a:cs typeface="Times" pitchFamily="18" charset="0"/>
              </a:rPr>
              <a:t> tab</a:t>
            </a:r>
          </a:p>
          <a:p>
            <a:pPr lvl="1"/>
            <a:r>
              <a:rPr lang="en-US" b="0" smtClean="0">
                <a:solidFill>
                  <a:srgbClr val="000000"/>
                </a:solidFill>
                <a:latin typeface="Times" pitchFamily="18" charset="0"/>
                <a:ea typeface="ＭＳ Ｐゴシック"/>
                <a:cs typeface="Times" pitchFamily="18" charset="0"/>
              </a:rPr>
              <a:t>Select fourth navigation item</a:t>
            </a:r>
            <a:r>
              <a:rPr lang="en-US" smtClean="0">
                <a:solidFill>
                  <a:srgbClr val="FF0000"/>
                </a:solidFill>
                <a:latin typeface="Times" pitchFamily="18" charset="0"/>
                <a:ea typeface="ＭＳ Ｐゴシック"/>
                <a:cs typeface="Times" pitchFamily="18" charset="0"/>
              </a:rPr>
              <a:t> Banner</a:t>
            </a:r>
            <a:r>
              <a:rPr lang="en-US" b="0" smtClean="0">
                <a:latin typeface="Times" pitchFamily="18" charset="0"/>
                <a:ea typeface="ＭＳ Ｐゴシック"/>
                <a:cs typeface="Times" pitchFamily="18" charset="0"/>
              </a:rPr>
              <a:t> </a:t>
            </a:r>
          </a:p>
          <a:p>
            <a:pPr lvl="1"/>
            <a:r>
              <a:rPr lang="en-US" b="0" smtClean="0">
                <a:latin typeface="Times" pitchFamily="18" charset="0"/>
                <a:ea typeface="ＭＳ Ｐゴシック"/>
                <a:cs typeface="Times" pitchFamily="18" charset="0"/>
              </a:rPr>
              <a:t>On this page you can:</a:t>
            </a:r>
          </a:p>
          <a:p>
            <a:pPr lvl="2"/>
            <a:r>
              <a:rPr lang="en-US" smtClean="0">
                <a:latin typeface="Times" pitchFamily="18" charset="0"/>
                <a:ea typeface="Geneva"/>
                <a:cs typeface="Times" pitchFamily="18" charset="0"/>
              </a:rPr>
              <a:t>Edit or Add the </a:t>
            </a:r>
            <a:r>
              <a:rPr lang="en-US" b="1" smtClean="0">
                <a:solidFill>
                  <a:srgbClr val="FF0000"/>
                </a:solidFill>
                <a:latin typeface="Times" pitchFamily="18" charset="0"/>
                <a:ea typeface="Geneva"/>
                <a:cs typeface="Times" pitchFamily="18" charset="0"/>
              </a:rPr>
              <a:t>Banner Text</a:t>
            </a:r>
            <a:br>
              <a:rPr lang="en-US" b="1" smtClean="0">
                <a:solidFill>
                  <a:srgbClr val="FF0000"/>
                </a:solidFill>
                <a:latin typeface="Times" pitchFamily="18" charset="0"/>
                <a:ea typeface="Geneva"/>
                <a:cs typeface="Times" pitchFamily="18" charset="0"/>
              </a:rPr>
            </a:br>
            <a:r>
              <a:rPr lang="en-US" smtClean="0">
                <a:latin typeface="Times" pitchFamily="18" charset="0"/>
                <a:ea typeface="Geneva"/>
                <a:cs typeface="Times" pitchFamily="18" charset="0"/>
              </a:rPr>
              <a:t>this is the content that would follow </a:t>
            </a:r>
            <a:r>
              <a:rPr lang="en-US" i="1" smtClean="0">
                <a:latin typeface="Times" pitchFamily="18" charset="0"/>
                <a:ea typeface="Geneva"/>
                <a:cs typeface="Times" pitchFamily="18" charset="0"/>
              </a:rPr>
              <a:t>Brought to you by:</a:t>
            </a:r>
          </a:p>
          <a:p>
            <a:pPr lvl="2"/>
            <a:r>
              <a:rPr lang="en-US" smtClean="0">
                <a:latin typeface="Times" pitchFamily="18" charset="0"/>
                <a:ea typeface="Geneva"/>
                <a:cs typeface="Times" pitchFamily="18" charset="0"/>
              </a:rPr>
              <a:t>Add or Edit the </a:t>
            </a:r>
            <a:r>
              <a:rPr lang="en-US" b="1" smtClean="0">
                <a:solidFill>
                  <a:srgbClr val="FF0000"/>
                </a:solidFill>
                <a:latin typeface="Times" pitchFamily="18" charset="0"/>
                <a:ea typeface="Geneva"/>
                <a:cs typeface="Times" pitchFamily="18" charset="0"/>
              </a:rPr>
              <a:t>Institution logo</a:t>
            </a:r>
            <a:r>
              <a:rPr lang="en-US" smtClean="0">
                <a:latin typeface="Times" pitchFamily="18" charset="0"/>
                <a:ea typeface="Geneva"/>
                <a:cs typeface="Times" pitchFamily="18" charset="0"/>
              </a:rPr>
              <a:t>, or graphic that </a:t>
            </a:r>
            <a:br>
              <a:rPr lang="en-US" smtClean="0">
                <a:latin typeface="Times" pitchFamily="18" charset="0"/>
                <a:ea typeface="Geneva"/>
                <a:cs typeface="Times" pitchFamily="18" charset="0"/>
              </a:rPr>
            </a:br>
            <a:r>
              <a:rPr lang="en-US" smtClean="0">
                <a:latin typeface="Times" pitchFamily="18" charset="0"/>
                <a:ea typeface="Geneva"/>
                <a:cs typeface="Times" pitchFamily="18" charset="0"/>
              </a:rPr>
              <a:t>appears in the Banner.</a:t>
            </a:r>
          </a:p>
          <a:p>
            <a:pPr lvl="3"/>
            <a:r>
              <a:rPr lang="en-US" smtClean="0">
                <a:latin typeface="Times" pitchFamily="18" charset="0"/>
                <a:ea typeface="Geneva"/>
                <a:cs typeface="Times" pitchFamily="18" charset="0"/>
              </a:rPr>
              <a:t>Max image size </a:t>
            </a:r>
            <a:r>
              <a:rPr lang="en-US" b="1" smtClean="0">
                <a:latin typeface="Times" pitchFamily="18" charset="0"/>
                <a:ea typeface="Geneva"/>
                <a:cs typeface="Times" pitchFamily="18" charset="0"/>
              </a:rPr>
              <a:t>250 x 40 pixels</a:t>
            </a:r>
            <a:r>
              <a:rPr lang="en-US" smtClean="0">
                <a:latin typeface="Times" pitchFamily="18" charset="0"/>
                <a:ea typeface="Geneva"/>
                <a:cs typeface="Times" pitchFamily="18" charset="0"/>
              </a:rPr>
              <a:t>.</a:t>
            </a:r>
          </a:p>
          <a:p>
            <a:pPr lvl="3"/>
            <a:r>
              <a:rPr lang="en-US" smtClean="0">
                <a:latin typeface="Times" pitchFamily="18" charset="0"/>
                <a:ea typeface="Geneva"/>
                <a:cs typeface="Times" pitchFamily="18" charset="0"/>
              </a:rPr>
              <a:t>Acceptable file types JPEG, GIF or PNG </a:t>
            </a:r>
          </a:p>
        </p:txBody>
      </p:sp>
      <p:sp>
        <p:nvSpPr>
          <p:cNvPr id="74756"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294BBC37-C156-47A7-99C6-DF10CA36F701}"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74757"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E2C9CC3F-C5A2-4367-B78C-E439C955829B}" type="slidenum">
              <a:rPr lang="en-US" smtClean="0">
                <a:latin typeface="Verdana" pitchFamily="34" charset="0"/>
                <a:cs typeface="Arial" pitchFamily="34" charset="0"/>
              </a:rPr>
              <a:pPr/>
              <a:t>17</a:t>
            </a:fld>
            <a:endParaRPr lang="en-US" smtClean="0">
              <a:latin typeface="Verdana" pitchFamily="34" charset="0"/>
              <a:cs typeface="Arial" pitchFamily="34" charset="0"/>
            </a:endParaRPr>
          </a:p>
        </p:txBody>
      </p:sp>
      <p:pic>
        <p:nvPicPr>
          <p:cNvPr id="74758" name="Picture 5"/>
          <p:cNvPicPr>
            <a:picLocks noChangeAspect="1"/>
          </p:cNvPicPr>
          <p:nvPr/>
        </p:nvPicPr>
        <p:blipFill>
          <a:blip r:embed="rId3"/>
          <a:srcRect/>
          <a:stretch>
            <a:fillRect/>
          </a:stretch>
        </p:blipFill>
        <p:spPr bwMode="auto">
          <a:xfrm>
            <a:off x="3751263" y="4294188"/>
            <a:ext cx="2632075" cy="819150"/>
          </a:xfrm>
          <a:prstGeom prst="rect">
            <a:avLst/>
          </a:prstGeom>
          <a:noFill/>
          <a:ln w="9525">
            <a:noFill/>
            <a:miter lim="800000"/>
            <a:headEnd/>
            <a:tailEnd/>
          </a:ln>
        </p:spPr>
      </p:pic>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8"/>
          <p:cNvSpPr>
            <a:spLocks noGrp="1" noRot="1" noChangeAspect="1" noTextEdit="1"/>
          </p:cNvSpPr>
          <p:nvPr>
            <p:ph type="sldImg"/>
          </p:nvPr>
        </p:nvSpPr>
        <p:spPr bwMode="auto">
          <a:noFill/>
          <a:ln>
            <a:solidFill>
              <a:srgbClr val="000000"/>
            </a:solidFill>
            <a:miter lim="800000"/>
            <a:headEnd/>
            <a:tailEnd/>
          </a:ln>
        </p:spPr>
      </p:sp>
      <p:sp>
        <p:nvSpPr>
          <p:cNvPr id="75779" name="Notes Placeholder 9"/>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pitchFamily="18" charset="0"/>
                <a:ea typeface="ＭＳ Ｐゴシック"/>
                <a:cs typeface="Times" pitchFamily="18" charset="0"/>
              </a:rPr>
              <a:t>COUNTER Reports</a:t>
            </a:r>
          </a:p>
          <a:p>
            <a:pPr lvl="1"/>
            <a:r>
              <a:rPr lang="en-US" b="0" smtClean="0">
                <a:latin typeface="Times" pitchFamily="18" charset="0"/>
                <a:ea typeface="ＭＳ Ｐゴシック"/>
                <a:cs typeface="Times" pitchFamily="18" charset="0"/>
              </a:rPr>
              <a:t>Go to</a:t>
            </a:r>
            <a:r>
              <a:rPr lang="en-US" smtClean="0">
                <a:solidFill>
                  <a:srgbClr val="FF0000"/>
                </a:solidFill>
                <a:latin typeface="Times" pitchFamily="18" charset="0"/>
                <a:ea typeface="ＭＳ Ｐゴシック"/>
                <a:cs typeface="Times" pitchFamily="18" charset="0"/>
              </a:rPr>
              <a:t> Institutional administration</a:t>
            </a:r>
            <a:r>
              <a:rPr lang="en-US" b="0" smtClean="0">
                <a:latin typeface="Times" pitchFamily="18" charset="0"/>
                <a:ea typeface="ＭＳ Ｐゴシック"/>
                <a:cs typeface="Times" pitchFamily="18" charset="0"/>
              </a:rPr>
              <a:t> tab</a:t>
            </a:r>
          </a:p>
          <a:p>
            <a:pPr lvl="1"/>
            <a:r>
              <a:rPr lang="en-US" b="0" smtClean="0">
                <a:solidFill>
                  <a:srgbClr val="000000"/>
                </a:solidFill>
                <a:latin typeface="Times" pitchFamily="18" charset="0"/>
                <a:ea typeface="ＭＳ Ｐゴシック"/>
                <a:cs typeface="Times" pitchFamily="18" charset="0"/>
              </a:rPr>
              <a:t>Select navigation item</a:t>
            </a:r>
            <a:r>
              <a:rPr lang="en-US" smtClean="0">
                <a:solidFill>
                  <a:srgbClr val="FF0000"/>
                </a:solidFill>
                <a:latin typeface="Times" pitchFamily="18" charset="0"/>
                <a:ea typeface="ＭＳ Ｐゴシック"/>
                <a:cs typeface="Times" pitchFamily="18" charset="0"/>
              </a:rPr>
              <a:t> Usage Data</a:t>
            </a:r>
            <a:r>
              <a:rPr lang="en-US" b="0" smtClean="0">
                <a:latin typeface="Times" pitchFamily="18" charset="0"/>
                <a:ea typeface="ＭＳ Ｐゴシック"/>
                <a:cs typeface="Times" pitchFamily="18" charset="0"/>
              </a:rPr>
              <a:t> </a:t>
            </a:r>
          </a:p>
          <a:p>
            <a:pPr lvl="1"/>
            <a:r>
              <a:rPr lang="en-US" b="0" smtClean="0">
                <a:latin typeface="Times" pitchFamily="18" charset="0"/>
                <a:ea typeface="ＭＳ Ｐゴシック"/>
                <a:cs typeface="Times" pitchFamily="18" charset="0"/>
              </a:rPr>
              <a:t>Find specification required for retrieval via SUSHI:</a:t>
            </a:r>
          </a:p>
          <a:p>
            <a:pPr lvl="2"/>
            <a:r>
              <a:rPr lang="en-US" smtClean="0">
                <a:latin typeface="Times" pitchFamily="18" charset="0"/>
                <a:ea typeface="Geneva"/>
                <a:cs typeface="Times" pitchFamily="18" charset="0"/>
              </a:rPr>
              <a:t>SUSHI request URL: </a:t>
            </a:r>
            <a:r>
              <a:rPr lang="en-US" smtClean="0">
                <a:latin typeface="Times" pitchFamily="18" charset="0"/>
                <a:ea typeface="Geneva"/>
                <a:cs typeface="Times" pitchFamily="18" charset="0"/>
                <a:hlinkClick r:id="rId3"/>
              </a:rPr>
              <a:t>http://www.bioone.org/api/soap/analytics/SushiService</a:t>
            </a:r>
            <a:endParaRPr lang="en-US" smtClean="0">
              <a:latin typeface="Times" pitchFamily="18" charset="0"/>
              <a:ea typeface="Geneva"/>
              <a:cs typeface="Times" pitchFamily="18" charset="0"/>
            </a:endParaRPr>
          </a:p>
          <a:p>
            <a:pPr lvl="2"/>
            <a:r>
              <a:rPr lang="en-US" smtClean="0">
                <a:latin typeface="Times" pitchFamily="18" charset="0"/>
                <a:ea typeface="Geneva"/>
                <a:cs typeface="Times" pitchFamily="18" charset="0"/>
              </a:rPr>
              <a:t>Requestor ID</a:t>
            </a:r>
          </a:p>
          <a:p>
            <a:pPr lvl="2"/>
            <a:r>
              <a:rPr lang="en-US" smtClean="0">
                <a:latin typeface="Times" pitchFamily="18" charset="0"/>
                <a:ea typeface="Geneva"/>
                <a:cs typeface="Times" pitchFamily="18" charset="0"/>
              </a:rPr>
              <a:t>Customer Reference ID</a:t>
            </a:r>
          </a:p>
          <a:p>
            <a:pPr lvl="1"/>
            <a:r>
              <a:rPr lang="en-US" b="0" smtClean="0">
                <a:latin typeface="Times" pitchFamily="18" charset="0"/>
                <a:ea typeface="ＭＳ Ｐゴシック"/>
                <a:cs typeface="Times" pitchFamily="18" charset="0"/>
              </a:rPr>
              <a:t>Set up </a:t>
            </a:r>
            <a:r>
              <a:rPr lang="en-US" smtClean="0">
                <a:latin typeface="Times" pitchFamily="18" charset="0"/>
                <a:ea typeface="ＭＳ Ｐゴシック"/>
                <a:cs typeface="Times" pitchFamily="18" charset="0"/>
              </a:rPr>
              <a:t>monthly </a:t>
            </a:r>
            <a:r>
              <a:rPr lang="en-US" smtClean="0">
                <a:solidFill>
                  <a:srgbClr val="FF0000"/>
                </a:solidFill>
                <a:latin typeface="Times" pitchFamily="18" charset="0"/>
                <a:ea typeface="ＭＳ Ｐゴシック"/>
                <a:cs typeface="Times" pitchFamily="18" charset="0"/>
              </a:rPr>
              <a:t>Email Notifications</a:t>
            </a:r>
            <a:r>
              <a:rPr lang="en-US" b="0" smtClean="0">
                <a:solidFill>
                  <a:srgbClr val="000000"/>
                </a:solidFill>
                <a:latin typeface="Times" pitchFamily="18" charset="0"/>
                <a:ea typeface="ＭＳ Ｐゴシック"/>
                <a:cs typeface="Times" pitchFamily="18" charset="0"/>
              </a:rPr>
              <a:t> when COUNTER usage data has been processed and is ready for reporting. </a:t>
            </a:r>
          </a:p>
          <a:p>
            <a:pPr lvl="1"/>
            <a:r>
              <a:rPr lang="en-US" b="0" smtClean="0">
                <a:latin typeface="Times" pitchFamily="18" charset="0"/>
                <a:ea typeface="ＭＳ Ｐゴシック"/>
                <a:cs typeface="Times" pitchFamily="18" charset="0"/>
              </a:rPr>
              <a:t>Any-time, fast delivery of reports via email:</a:t>
            </a:r>
          </a:p>
          <a:p>
            <a:pPr lvl="2"/>
            <a:r>
              <a:rPr lang="en-US" smtClean="0">
                <a:latin typeface="Times" pitchFamily="18" charset="0"/>
                <a:ea typeface="Geneva"/>
                <a:cs typeface="Times" pitchFamily="18" charset="0"/>
              </a:rPr>
              <a:t>Current or previous </a:t>
            </a:r>
            <a:r>
              <a:rPr lang="en-US" b="1" smtClean="0">
                <a:solidFill>
                  <a:srgbClr val="FF0000"/>
                </a:solidFill>
                <a:latin typeface="Times" pitchFamily="18" charset="0"/>
                <a:ea typeface="Geneva"/>
                <a:cs typeface="Times" pitchFamily="18" charset="0"/>
              </a:rPr>
              <a:t>Year</a:t>
            </a:r>
            <a:r>
              <a:rPr lang="en-US" smtClean="0">
                <a:solidFill>
                  <a:srgbClr val="000000"/>
                </a:solidFill>
                <a:latin typeface="Times" pitchFamily="18" charset="0"/>
                <a:ea typeface="Geneva"/>
                <a:cs typeface="Times" pitchFamily="18" charset="0"/>
              </a:rPr>
              <a:t> reports  </a:t>
            </a:r>
          </a:p>
          <a:p>
            <a:pPr lvl="2"/>
            <a:r>
              <a:rPr lang="en-US" b="1" smtClean="0">
                <a:solidFill>
                  <a:srgbClr val="FF0000"/>
                </a:solidFill>
                <a:latin typeface="Times" pitchFamily="18" charset="0"/>
                <a:ea typeface="Geneva"/>
                <a:cs typeface="Times" pitchFamily="18" charset="0"/>
              </a:rPr>
              <a:t>XML</a:t>
            </a:r>
            <a:r>
              <a:rPr lang="en-US" smtClean="0">
                <a:latin typeface="Times" pitchFamily="18" charset="0"/>
                <a:ea typeface="Geneva"/>
                <a:cs typeface="Times" pitchFamily="18" charset="0"/>
              </a:rPr>
              <a:t>,</a:t>
            </a:r>
            <a:r>
              <a:rPr lang="en-US" smtClean="0">
                <a:solidFill>
                  <a:srgbClr val="FF0000"/>
                </a:solidFill>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HTML</a:t>
            </a:r>
            <a:r>
              <a:rPr lang="en-US" smtClean="0">
                <a:latin typeface="Times" pitchFamily="18" charset="0"/>
                <a:ea typeface="Geneva"/>
                <a:cs typeface="Times" pitchFamily="18" charset="0"/>
              </a:rPr>
              <a:t>,</a:t>
            </a:r>
            <a:r>
              <a:rPr lang="en-US" smtClean="0">
                <a:solidFill>
                  <a:srgbClr val="FF0000"/>
                </a:solidFill>
                <a:latin typeface="Times" pitchFamily="18" charset="0"/>
                <a:ea typeface="Geneva"/>
                <a:cs typeface="Times" pitchFamily="18" charset="0"/>
              </a:rPr>
              <a:t> </a:t>
            </a:r>
            <a:r>
              <a:rPr lang="en-US" smtClean="0">
                <a:latin typeface="Times" pitchFamily="18" charset="0"/>
                <a:ea typeface="Geneva"/>
                <a:cs typeface="Times" pitchFamily="18" charset="0"/>
              </a:rPr>
              <a:t>or </a:t>
            </a:r>
            <a:r>
              <a:rPr lang="en-US" b="1" smtClean="0">
                <a:solidFill>
                  <a:srgbClr val="FF0000"/>
                </a:solidFill>
                <a:latin typeface="Times" pitchFamily="18" charset="0"/>
                <a:ea typeface="Geneva"/>
                <a:cs typeface="Times" pitchFamily="18" charset="0"/>
              </a:rPr>
              <a:t>Tab-delimited text</a:t>
            </a:r>
            <a:r>
              <a:rPr lang="en-US" smtClean="0">
                <a:solidFill>
                  <a:srgbClr val="FF0000"/>
                </a:solidFill>
                <a:latin typeface="Times" pitchFamily="18" charset="0"/>
                <a:ea typeface="Geneva"/>
                <a:cs typeface="Times" pitchFamily="18" charset="0"/>
              </a:rPr>
              <a:t> </a:t>
            </a:r>
            <a:r>
              <a:rPr lang="en-US" smtClean="0">
                <a:latin typeface="Times" pitchFamily="18" charset="0"/>
                <a:ea typeface="Geneva"/>
                <a:cs typeface="Times" pitchFamily="18" charset="0"/>
              </a:rPr>
              <a:t>formats</a:t>
            </a:r>
          </a:p>
          <a:p>
            <a:pPr lvl="2"/>
            <a:r>
              <a:rPr lang="en-US" b="1" smtClean="0">
                <a:solidFill>
                  <a:srgbClr val="FF0000"/>
                </a:solidFill>
                <a:latin typeface="Times" pitchFamily="18" charset="0"/>
                <a:ea typeface="Geneva"/>
                <a:cs typeface="Times" pitchFamily="18" charset="0"/>
              </a:rPr>
              <a:t>All</a:t>
            </a:r>
            <a:r>
              <a:rPr lang="en-US" smtClean="0">
                <a:latin typeface="Times" pitchFamily="18" charset="0"/>
                <a:ea typeface="Geneva"/>
                <a:cs typeface="Times" pitchFamily="18" charset="0"/>
              </a:rPr>
              <a:t> or</a:t>
            </a:r>
            <a:r>
              <a:rPr lang="en-US" b="1" smtClean="0">
                <a:solidFill>
                  <a:srgbClr val="FF0000"/>
                </a:solidFill>
                <a:latin typeface="Times" pitchFamily="18" charset="0"/>
                <a:ea typeface="Geneva"/>
                <a:cs typeface="Times" pitchFamily="18" charset="0"/>
              </a:rPr>
              <a:t> Select</a:t>
            </a:r>
            <a:r>
              <a:rPr lang="en-US" smtClean="0">
                <a:latin typeface="Times" pitchFamily="18" charset="0"/>
                <a:ea typeface="Geneva"/>
                <a:cs typeface="Times" pitchFamily="18" charset="0"/>
              </a:rPr>
              <a:t> reports:</a:t>
            </a:r>
          </a:p>
          <a:p>
            <a:pPr lvl="3"/>
            <a:r>
              <a:rPr lang="en-US" smtClean="0">
                <a:latin typeface="Times" pitchFamily="18" charset="0"/>
                <a:ea typeface="Geneva"/>
                <a:cs typeface="Times" pitchFamily="18" charset="0"/>
              </a:rPr>
              <a:t>Journal Report 1 (Number of Successful Full-Text Article Requests by Month and Journal)</a:t>
            </a:r>
          </a:p>
          <a:p>
            <a:pPr lvl="3"/>
            <a:r>
              <a:rPr lang="en-US" smtClean="0">
                <a:latin typeface="Times" pitchFamily="18" charset="0"/>
                <a:ea typeface="Geneva"/>
                <a:cs typeface="Times" pitchFamily="18" charset="0"/>
              </a:rPr>
              <a:t>Journal Report 2 (Turnaways by Month and Journal)</a:t>
            </a:r>
          </a:p>
          <a:p>
            <a:pPr lvl="3"/>
            <a:r>
              <a:rPr lang="en-US" smtClean="0">
                <a:latin typeface="Times" pitchFamily="18" charset="0"/>
                <a:ea typeface="Geneva"/>
                <a:cs typeface="Times" pitchFamily="18" charset="0"/>
              </a:rPr>
              <a:t>Journal Report 3 (Number of Successful Item Requests and Turnaways by Month, Journal and Page Type)</a:t>
            </a:r>
          </a:p>
          <a:p>
            <a:pPr lvl="3"/>
            <a:r>
              <a:rPr lang="en-US" smtClean="0">
                <a:latin typeface="Times" pitchFamily="18" charset="0"/>
                <a:ea typeface="Geneva"/>
                <a:cs typeface="Times" pitchFamily="18" charset="0"/>
              </a:rPr>
              <a:t>Database Report 3 (Total Searches and Sessions by Month and Service)</a:t>
            </a:r>
          </a:p>
          <a:p>
            <a:pPr lvl="3"/>
            <a:r>
              <a:rPr lang="en-US" smtClean="0">
                <a:latin typeface="Times" pitchFamily="18" charset="0"/>
                <a:ea typeface="Geneva"/>
                <a:cs typeface="Times" pitchFamily="18" charset="0"/>
              </a:rPr>
              <a:t>Book Report 2 (Number of Successful Section Requests by Month and Title)</a:t>
            </a:r>
          </a:p>
          <a:p>
            <a:pPr lvl="3"/>
            <a:r>
              <a:rPr lang="en-US" smtClean="0">
                <a:latin typeface="Times" pitchFamily="18" charset="0"/>
                <a:ea typeface="Geneva"/>
                <a:cs typeface="Times" pitchFamily="18" charset="0"/>
              </a:rPr>
              <a:t>Book Report 4 (Turnaways by Month and Service)</a:t>
            </a:r>
          </a:p>
          <a:p>
            <a:pPr lvl="3"/>
            <a:r>
              <a:rPr lang="en-US" smtClean="0">
                <a:latin typeface="Times" pitchFamily="18" charset="0"/>
                <a:ea typeface="Geneva"/>
                <a:cs typeface="Times" pitchFamily="18" charset="0"/>
              </a:rPr>
              <a:t>Book Report 6 (Total Searches and Sessions by Month and Service)</a:t>
            </a:r>
          </a:p>
        </p:txBody>
      </p:sp>
      <p:sp>
        <p:nvSpPr>
          <p:cNvPr id="75780"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D44F5BE9-A810-408C-A404-263572D4AE5C}"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75781"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F554E200-DCDA-4345-A409-4025C246568D}" type="slidenum">
              <a:rPr lang="en-US" smtClean="0">
                <a:latin typeface="Verdana" pitchFamily="34" charset="0"/>
                <a:cs typeface="Arial" pitchFamily="34" charset="0"/>
              </a:rPr>
              <a:pPr/>
              <a:t>18</a:t>
            </a:fld>
            <a:endParaRPr lang="en-US" smtClean="0">
              <a:latin typeface="Verdana"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8"/>
          <p:cNvSpPr>
            <a:spLocks noGrp="1" noRot="1" noChangeAspect="1" noTextEdit="1"/>
          </p:cNvSpPr>
          <p:nvPr>
            <p:ph type="sldImg"/>
          </p:nvPr>
        </p:nvSpPr>
        <p:spPr bwMode="auto">
          <a:noFill/>
          <a:ln>
            <a:solidFill>
              <a:srgbClr val="000000"/>
            </a:solidFill>
            <a:miter lim="800000"/>
            <a:headEnd/>
            <a:tailEnd/>
          </a:ln>
        </p:spPr>
      </p:sp>
      <p:sp>
        <p:nvSpPr>
          <p:cNvPr id="76803" name="Notes Placeholder 9"/>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pitchFamily="18" charset="0"/>
                <a:ea typeface="ＭＳ Ｐゴシック"/>
                <a:cs typeface="Times" pitchFamily="18" charset="0"/>
              </a:rPr>
              <a:t>Training Resources &amp; User Guides </a:t>
            </a:r>
            <a:r>
              <a:rPr lang="en-US" b="0" smtClean="0">
                <a:latin typeface="Times" pitchFamily="18" charset="0"/>
                <a:ea typeface="ＭＳ Ｐゴシック"/>
                <a:cs typeface="Times" pitchFamily="18" charset="0"/>
              </a:rPr>
              <a:t>for promoting and using BioOne around </a:t>
            </a:r>
            <a:r>
              <a:rPr lang="en-US" smtClean="0">
                <a:solidFill>
                  <a:srgbClr val="FF0000"/>
                </a:solidFill>
                <a:latin typeface="Times" pitchFamily="18" charset="0"/>
                <a:ea typeface="ＭＳ Ｐゴシック"/>
                <a:cs typeface="Times" pitchFamily="18" charset="0"/>
              </a:rPr>
              <a:t>Resources</a:t>
            </a:r>
            <a:r>
              <a:rPr lang="en-US" b="0" smtClean="0">
                <a:latin typeface="Times" pitchFamily="18" charset="0"/>
                <a:ea typeface="ＭＳ Ｐゴシック"/>
                <a:cs typeface="Times" pitchFamily="18" charset="0"/>
              </a:rPr>
              <a:t> a sub navigation item above the main navigation. This includes:</a:t>
            </a:r>
          </a:p>
          <a:p>
            <a:pPr lvl="1"/>
            <a:r>
              <a:rPr lang="en-US" b="0" smtClean="0">
                <a:latin typeface="Times" pitchFamily="18" charset="0"/>
                <a:ea typeface="ＭＳ Ｐゴシック"/>
                <a:cs typeface="Times" pitchFamily="18" charset="0"/>
              </a:rPr>
              <a:t>Links to </a:t>
            </a:r>
            <a:r>
              <a:rPr lang="en-US" smtClean="0">
                <a:solidFill>
                  <a:srgbClr val="FF0000"/>
                </a:solidFill>
                <a:latin typeface="Times" pitchFamily="18" charset="0"/>
                <a:ea typeface="ＭＳ Ｐゴシック"/>
                <a:cs typeface="Times" pitchFamily="18" charset="0"/>
              </a:rPr>
              <a:t>Video Tutorials</a:t>
            </a:r>
            <a:r>
              <a:rPr lang="en-US" b="0" smtClean="0">
                <a:latin typeface="Times" pitchFamily="18" charset="0"/>
                <a:ea typeface="ＭＳ Ｐゴシック"/>
                <a:cs typeface="Times" pitchFamily="18" charset="0"/>
              </a:rPr>
              <a:t> and PDF quick start guides to help new users effectively navigate BioOne</a:t>
            </a:r>
          </a:p>
          <a:p>
            <a:pPr lvl="2"/>
            <a:r>
              <a:rPr lang="en-US" smtClean="0">
                <a:latin typeface="Times" pitchFamily="18" charset="0"/>
                <a:ea typeface="Geneva"/>
                <a:cs typeface="Times" pitchFamily="18" charset="0"/>
              </a:rPr>
              <a:t>Video tutorials for </a:t>
            </a:r>
            <a:r>
              <a:rPr lang="en-US" i="1" smtClean="0">
                <a:latin typeface="Times" pitchFamily="18" charset="0"/>
                <a:ea typeface="Geneva"/>
                <a:cs typeface="Times" pitchFamily="18" charset="0"/>
              </a:rPr>
              <a:t>Basic Search, Advanced Search Criteria</a:t>
            </a:r>
            <a:r>
              <a:rPr lang="en-US" smtClean="0">
                <a:latin typeface="Times" pitchFamily="18" charset="0"/>
                <a:ea typeface="Geneva"/>
                <a:cs typeface="Times" pitchFamily="18" charset="0"/>
              </a:rPr>
              <a:t>,</a:t>
            </a:r>
            <a:r>
              <a:rPr lang="en-US" b="1" smtClean="0">
                <a:latin typeface="Times" pitchFamily="18" charset="0"/>
                <a:ea typeface="Geneva"/>
                <a:cs typeface="Times" pitchFamily="18" charset="0"/>
              </a:rPr>
              <a:t> </a:t>
            </a:r>
            <a:r>
              <a:rPr lang="en-US" b="1" i="1" smtClean="0">
                <a:latin typeface="Times" pitchFamily="18" charset="0"/>
                <a:ea typeface="Geneva"/>
                <a:cs typeface="Times" pitchFamily="18" charset="0"/>
              </a:rPr>
              <a:t>Image Zoom</a:t>
            </a:r>
            <a:r>
              <a:rPr lang="en-US" smtClean="0">
                <a:latin typeface="Times" pitchFamily="18" charset="0"/>
                <a:ea typeface="Geneva"/>
                <a:cs typeface="Times" pitchFamily="18" charset="0"/>
              </a:rPr>
              <a:t> (pictured)</a:t>
            </a:r>
          </a:p>
          <a:p>
            <a:pPr lvl="2"/>
            <a:r>
              <a:rPr lang="en-US" smtClean="0">
                <a:latin typeface="Times" pitchFamily="18" charset="0"/>
                <a:ea typeface="Geneva"/>
                <a:cs typeface="Times" pitchFamily="18" charset="0"/>
              </a:rPr>
              <a:t>We welcome ideas for new tutorials that we can create for training and promotional purposes </a:t>
            </a:r>
          </a:p>
          <a:p>
            <a:pPr lvl="1"/>
            <a:r>
              <a:rPr lang="en-US" b="0" smtClean="0">
                <a:latin typeface="Times" pitchFamily="18" charset="0"/>
                <a:ea typeface="ＭＳ Ｐゴシック"/>
                <a:cs typeface="Times" pitchFamily="18" charset="0"/>
              </a:rPr>
              <a:t>PDF </a:t>
            </a:r>
            <a:r>
              <a:rPr lang="en-US" smtClean="0">
                <a:latin typeface="Times" pitchFamily="18" charset="0"/>
                <a:ea typeface="ＭＳ Ｐゴシック"/>
                <a:cs typeface="Times" pitchFamily="18" charset="0"/>
              </a:rPr>
              <a:t>Library Administrator Guides</a:t>
            </a:r>
            <a:r>
              <a:rPr lang="en-US" b="0" smtClean="0">
                <a:latin typeface="Times" pitchFamily="18" charset="0"/>
                <a:ea typeface="ＭＳ Ｐゴシック"/>
                <a:cs typeface="Times" pitchFamily="18" charset="0"/>
              </a:rPr>
              <a:t> for using the for using BioOne administrator tools.</a:t>
            </a:r>
          </a:p>
          <a:p>
            <a:pPr lvl="1"/>
            <a:r>
              <a:rPr lang="en-US" b="0" smtClean="0">
                <a:latin typeface="Times" pitchFamily="18" charset="0"/>
                <a:ea typeface="ＭＳ Ｐゴシック"/>
                <a:cs typeface="Times" pitchFamily="18" charset="0"/>
              </a:rPr>
              <a:t>Resources to </a:t>
            </a:r>
            <a:r>
              <a:rPr lang="en-US" smtClean="0">
                <a:latin typeface="Times" pitchFamily="18" charset="0"/>
                <a:ea typeface="ＭＳ Ｐゴシック"/>
                <a:cs typeface="Times" pitchFamily="18" charset="0"/>
              </a:rPr>
              <a:t>Promote BioOne on Campus</a:t>
            </a:r>
            <a:r>
              <a:rPr lang="en-US" b="0" smtClean="0">
                <a:latin typeface="Times" pitchFamily="18" charset="0"/>
                <a:ea typeface="ＭＳ Ｐゴシック"/>
                <a:cs typeface="Times" pitchFamily="18" charset="0"/>
              </a:rPr>
              <a:t> to help increase usage and awareness of BioOne</a:t>
            </a:r>
          </a:p>
          <a:p>
            <a:pPr lvl="2"/>
            <a:r>
              <a:rPr lang="en-US" smtClean="0">
                <a:latin typeface="Times" pitchFamily="18" charset="0"/>
                <a:ea typeface="Geneva"/>
                <a:cs typeface="Times" pitchFamily="18" charset="0"/>
              </a:rPr>
              <a:t>About BioOne brochures in multiple languages</a:t>
            </a:r>
          </a:p>
          <a:p>
            <a:pPr lvl="2"/>
            <a:r>
              <a:rPr lang="en-US" smtClean="0">
                <a:latin typeface="Times" pitchFamily="18" charset="0"/>
                <a:ea typeface="Geneva"/>
                <a:cs typeface="Times" pitchFamily="18" charset="0"/>
              </a:rPr>
              <a:t>Frequently Asked Questions</a:t>
            </a:r>
          </a:p>
          <a:p>
            <a:pPr lvl="2"/>
            <a:r>
              <a:rPr lang="en-US" smtClean="0">
                <a:latin typeface="Times" pitchFamily="18" charset="0"/>
                <a:ea typeface="Geneva"/>
                <a:cs typeface="Times" pitchFamily="18" charset="0"/>
              </a:rPr>
              <a:t>One page informational quick start guide for students and researchers</a:t>
            </a:r>
          </a:p>
          <a:p>
            <a:pPr lvl="2"/>
            <a:r>
              <a:rPr lang="en-US" smtClean="0">
                <a:latin typeface="Times" pitchFamily="18" charset="0"/>
                <a:ea typeface="Geneva"/>
                <a:cs typeface="Times" pitchFamily="18" charset="0"/>
              </a:rPr>
              <a:t>Title lists in multiple formats – both electronic and print</a:t>
            </a:r>
          </a:p>
          <a:p>
            <a:pPr lvl="2"/>
            <a:r>
              <a:rPr lang="en-US" smtClean="0">
                <a:latin typeface="Times" pitchFamily="18" charset="0"/>
                <a:ea typeface="Geneva"/>
                <a:cs typeface="Times" pitchFamily="18" charset="0"/>
              </a:rPr>
              <a:t>Screen Shots of the site for  creating your own training materials or presentations</a:t>
            </a:r>
          </a:p>
          <a:p>
            <a:endParaRPr lang="en-US" b="0" smtClean="0">
              <a:latin typeface="Times" pitchFamily="18" charset="0"/>
              <a:ea typeface="ＭＳ Ｐゴシック"/>
              <a:cs typeface="Times" pitchFamily="18" charset="0"/>
            </a:endParaRPr>
          </a:p>
          <a:p>
            <a:r>
              <a:rPr lang="en-US" b="0" smtClean="0">
                <a:latin typeface="Times" pitchFamily="18" charset="0"/>
                <a:ea typeface="ＭＳ Ｐゴシック"/>
                <a:cs typeface="Times" pitchFamily="18" charset="0"/>
              </a:rPr>
              <a:t> </a:t>
            </a:r>
          </a:p>
          <a:p>
            <a:endParaRPr lang="en-US" b="0" smtClean="0">
              <a:latin typeface="Times" pitchFamily="18" charset="0"/>
              <a:ea typeface="ＭＳ Ｐゴシック"/>
              <a:cs typeface="Times" pitchFamily="18" charset="0"/>
            </a:endParaRPr>
          </a:p>
        </p:txBody>
      </p:sp>
      <p:sp>
        <p:nvSpPr>
          <p:cNvPr id="76804"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AE1D8B16-605C-43FE-9B58-37DC8699223B}"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76805"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A989F01A-B048-41B7-AF4D-5DCCF104AD7D}" type="slidenum">
              <a:rPr lang="en-US" smtClean="0">
                <a:latin typeface="Verdana" pitchFamily="34" charset="0"/>
                <a:cs typeface="Arial" pitchFamily="34" charset="0"/>
              </a:rPr>
              <a:pPr/>
              <a:t>19</a:t>
            </a:fld>
            <a:endParaRPr lang="en-US" smtClean="0">
              <a:latin typeface="Verdana"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8"/>
          <p:cNvSpPr>
            <a:spLocks noGrp="1" noRot="1" noChangeAspect="1" noTextEdit="1"/>
          </p:cNvSpPr>
          <p:nvPr>
            <p:ph type="sldImg"/>
          </p:nvPr>
        </p:nvSpPr>
        <p:spPr bwMode="auto">
          <a:noFill/>
          <a:ln>
            <a:solidFill>
              <a:srgbClr val="000000"/>
            </a:solidFill>
            <a:miter lim="800000"/>
            <a:headEnd/>
            <a:tailEnd/>
          </a:ln>
        </p:spPr>
      </p:sp>
      <p:sp>
        <p:nvSpPr>
          <p:cNvPr id="77827" name="Notes Placeholder 9"/>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pitchFamily="18" charset="0"/>
                <a:ea typeface="ＭＳ Ｐゴシック"/>
                <a:cs typeface="Times" pitchFamily="18" charset="0"/>
              </a:rPr>
              <a:t>Advanced Search</a:t>
            </a:r>
          </a:p>
          <a:p>
            <a:pPr lvl="1"/>
            <a:r>
              <a:rPr lang="en-US" b="0" smtClean="0">
                <a:latin typeface="Times" pitchFamily="18" charset="0"/>
                <a:ea typeface="ＭＳ Ｐゴシック"/>
                <a:cs typeface="Times" pitchFamily="18" charset="0"/>
              </a:rPr>
              <a:t>The </a:t>
            </a:r>
            <a:r>
              <a:rPr lang="en-US" smtClean="0">
                <a:solidFill>
                  <a:srgbClr val="FF0000"/>
                </a:solidFill>
                <a:latin typeface="Times" pitchFamily="18" charset="0"/>
                <a:ea typeface="ＭＳ Ｐゴシック"/>
                <a:cs typeface="Times" pitchFamily="18" charset="0"/>
              </a:rPr>
              <a:t>Advance Search</a:t>
            </a:r>
            <a:r>
              <a:rPr lang="en-US" b="0" smtClean="0">
                <a:latin typeface="Times" pitchFamily="18" charset="0"/>
                <a:ea typeface="ＭＳ Ｐゴシック"/>
                <a:cs typeface="Times" pitchFamily="18" charset="0"/>
              </a:rPr>
              <a:t>, appears in the top right corner of every page on the BioOne site</a:t>
            </a:r>
          </a:p>
          <a:p>
            <a:pPr lvl="1"/>
            <a:r>
              <a:rPr lang="en-US" b="0" smtClean="0">
                <a:latin typeface="Times" pitchFamily="18" charset="0"/>
                <a:ea typeface="ＭＳ Ｐゴシック"/>
                <a:cs typeface="Times" pitchFamily="18" charset="0"/>
              </a:rPr>
              <a:t>Advanced search criteria:</a:t>
            </a:r>
          </a:p>
          <a:p>
            <a:pPr lvl="2"/>
            <a:r>
              <a:rPr lang="en-US" smtClean="0">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Author</a:t>
            </a:r>
            <a:r>
              <a:rPr lang="en-US" smtClean="0">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Article</a:t>
            </a:r>
            <a:r>
              <a:rPr lang="en-US" smtClean="0">
                <a:solidFill>
                  <a:srgbClr val="FF0000"/>
                </a:solidFill>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or</a:t>
            </a:r>
            <a:r>
              <a:rPr lang="en-US" smtClean="0">
                <a:solidFill>
                  <a:srgbClr val="FF0000"/>
                </a:solidFill>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Chapter Title</a:t>
            </a:r>
            <a:r>
              <a:rPr lang="en-US" smtClean="0">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Abstract</a:t>
            </a:r>
            <a:r>
              <a:rPr lang="en-US" smtClean="0">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Full text</a:t>
            </a:r>
            <a:r>
              <a:rPr lang="en-US" smtClean="0">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DOI</a:t>
            </a:r>
            <a:r>
              <a:rPr lang="en-US" smtClean="0">
                <a:latin typeface="Times" pitchFamily="18" charset="0"/>
                <a:ea typeface="Geneva"/>
                <a:cs typeface="Times" pitchFamily="18" charset="0"/>
              </a:rPr>
              <a:t> or partial DOI</a:t>
            </a:r>
          </a:p>
          <a:p>
            <a:pPr lvl="2"/>
            <a:r>
              <a:rPr lang="en-US" b="1" smtClean="0">
                <a:solidFill>
                  <a:srgbClr val="FF0000"/>
                </a:solidFill>
                <a:latin typeface="Times" pitchFamily="18" charset="0"/>
                <a:ea typeface="Geneva"/>
                <a:cs typeface="Times" pitchFamily="18" charset="0"/>
              </a:rPr>
              <a:t>Figure &amp; Table Captions</a:t>
            </a:r>
            <a:r>
              <a:rPr lang="en-US" smtClean="0">
                <a:latin typeface="Times" pitchFamily="18" charset="0"/>
                <a:ea typeface="Geneva"/>
                <a:cs typeface="Times" pitchFamily="18" charset="0"/>
              </a:rPr>
              <a:t>—only return articles if the search terms appear in a caption associated with an article’s images, figures, and tables</a:t>
            </a:r>
          </a:p>
          <a:p>
            <a:pPr lvl="2"/>
            <a:r>
              <a:rPr lang="en-US" b="1" smtClean="0">
                <a:solidFill>
                  <a:srgbClr val="FF0000"/>
                </a:solidFill>
                <a:latin typeface="Times" pitchFamily="18" charset="0"/>
                <a:ea typeface="Geneva"/>
                <a:cs typeface="Times" pitchFamily="18" charset="0"/>
              </a:rPr>
              <a:t>Search In</a:t>
            </a:r>
            <a:r>
              <a:rPr lang="en-US" smtClean="0">
                <a:latin typeface="Times" pitchFamily="18" charset="0"/>
                <a:ea typeface="Geneva"/>
                <a:cs typeface="Times" pitchFamily="18" charset="0"/>
              </a:rPr>
              <a:t> filter:</a:t>
            </a:r>
          </a:p>
          <a:p>
            <a:pPr lvl="3"/>
            <a:r>
              <a:rPr lang="en-US" smtClean="0">
                <a:latin typeface="Times" pitchFamily="18" charset="0"/>
                <a:ea typeface="Geneva"/>
                <a:cs typeface="Times" pitchFamily="18" charset="0"/>
              </a:rPr>
              <a:t>All Content in BioOne —</a:t>
            </a:r>
            <a:r>
              <a:rPr lang="en-US" b="1" smtClean="0">
                <a:latin typeface="Times" pitchFamily="18" charset="0"/>
                <a:ea typeface="Geneva"/>
                <a:cs typeface="Times" pitchFamily="18" charset="0"/>
              </a:rPr>
              <a:t> Administrators can turn this option off so it does not appear in the list</a:t>
            </a:r>
          </a:p>
          <a:p>
            <a:pPr lvl="3"/>
            <a:r>
              <a:rPr lang="en-US" smtClean="0">
                <a:latin typeface="Times" pitchFamily="18" charset="0"/>
                <a:ea typeface="Geneva"/>
                <a:cs typeface="Times" pitchFamily="18" charset="0"/>
              </a:rPr>
              <a:t>All Content I Have Access To (includes Open Access)</a:t>
            </a:r>
          </a:p>
          <a:p>
            <a:pPr lvl="3"/>
            <a:r>
              <a:rPr lang="en-US" smtClean="0">
                <a:latin typeface="Times" pitchFamily="18" charset="0"/>
                <a:ea typeface="Geneva"/>
                <a:cs typeface="Times" pitchFamily="18" charset="0"/>
              </a:rPr>
              <a:t>One or more BioOne Titles from drop down menu selection</a:t>
            </a:r>
          </a:p>
          <a:p>
            <a:pPr lvl="2"/>
            <a:r>
              <a:rPr lang="en-US" smtClean="0">
                <a:latin typeface="Times" pitchFamily="18" charset="0"/>
                <a:ea typeface="Geneva"/>
                <a:cs typeface="Times" pitchFamily="18" charset="0"/>
              </a:rPr>
              <a:t>Search within a </a:t>
            </a:r>
            <a:r>
              <a:rPr lang="en-US" b="1" smtClean="0">
                <a:solidFill>
                  <a:srgbClr val="FF0000"/>
                </a:solidFill>
                <a:latin typeface="Times" pitchFamily="18" charset="0"/>
                <a:ea typeface="Geneva"/>
                <a:cs typeface="Times" pitchFamily="18" charset="0"/>
              </a:rPr>
              <a:t>Publication Date</a:t>
            </a:r>
            <a:r>
              <a:rPr lang="en-US" smtClean="0">
                <a:latin typeface="Times" pitchFamily="18" charset="0"/>
                <a:ea typeface="Geneva"/>
                <a:cs typeface="Times" pitchFamily="18" charset="0"/>
              </a:rPr>
              <a:t> range</a:t>
            </a:r>
          </a:p>
          <a:p>
            <a:pPr lvl="1"/>
            <a:r>
              <a:rPr lang="en-US" b="0" smtClean="0">
                <a:latin typeface="Times" pitchFamily="18" charset="0"/>
                <a:ea typeface="ＭＳ Ｐゴシック"/>
                <a:cs typeface="Times" pitchFamily="18" charset="0"/>
              </a:rPr>
              <a:t>The </a:t>
            </a:r>
            <a:r>
              <a:rPr lang="en-US" smtClean="0">
                <a:solidFill>
                  <a:srgbClr val="FF0000"/>
                </a:solidFill>
                <a:latin typeface="Times" pitchFamily="18" charset="0"/>
                <a:ea typeface="ＭＳ Ｐゴシック"/>
                <a:cs typeface="Times" pitchFamily="18" charset="0"/>
              </a:rPr>
              <a:t>Search History</a:t>
            </a:r>
            <a:r>
              <a:rPr lang="en-US" b="0" smtClean="0">
                <a:latin typeface="Times" pitchFamily="18" charset="0"/>
                <a:ea typeface="ＭＳ Ｐゴシック"/>
                <a:cs typeface="Times" pitchFamily="18" charset="0"/>
              </a:rPr>
              <a:t> tool allows you to see the results from all the searches performed during your session on BioOne. </a:t>
            </a:r>
          </a:p>
        </p:txBody>
      </p:sp>
      <p:sp>
        <p:nvSpPr>
          <p:cNvPr id="77828"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07C64778-0984-48C4-8A77-B9DF53F29768}"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77829"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75C5BDA5-B456-4B4C-8671-5BF20DF2CCA9}" type="slidenum">
              <a:rPr lang="en-US" smtClean="0">
                <a:latin typeface="Verdana" pitchFamily="34" charset="0"/>
                <a:cs typeface="Arial" pitchFamily="34" charset="0"/>
              </a:rPr>
              <a:pPr/>
              <a:t>20</a:t>
            </a:fld>
            <a:endParaRPr lang="en-US" smtClean="0">
              <a:latin typeface="Verdana" pitchFamily="34"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8"/>
          <p:cNvSpPr>
            <a:spLocks noGrp="1" noRot="1" noChangeAspect="1" noTextEdit="1"/>
          </p:cNvSpPr>
          <p:nvPr>
            <p:ph type="sldImg"/>
          </p:nvPr>
        </p:nvSpPr>
        <p:spPr bwMode="auto">
          <a:noFill/>
          <a:ln>
            <a:solidFill>
              <a:srgbClr val="000000"/>
            </a:solidFill>
            <a:miter lim="800000"/>
            <a:headEnd/>
            <a:tailEnd/>
          </a:ln>
        </p:spPr>
      </p:sp>
      <p:sp>
        <p:nvSpPr>
          <p:cNvPr id="78851" name="Notes Placeholder 9"/>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pitchFamily="18" charset="0"/>
                <a:ea typeface="ＭＳ Ｐゴシック"/>
                <a:cs typeface="Times" pitchFamily="18" charset="0"/>
              </a:rPr>
              <a:t>Title &amp; Article Sidebar Tools &amp; Features</a:t>
            </a:r>
          </a:p>
          <a:p>
            <a:pPr lvl="1"/>
            <a:r>
              <a:rPr lang="en-US" smtClean="0">
                <a:latin typeface="Times" pitchFamily="18" charset="0"/>
                <a:ea typeface="ＭＳ Ｐゴシック"/>
                <a:cs typeface="Times" pitchFamily="18" charset="0"/>
              </a:rPr>
              <a:t>Title Tool</a:t>
            </a:r>
            <a:r>
              <a:rPr lang="en-US" b="0" smtClean="0">
                <a:latin typeface="Times" pitchFamily="18" charset="0"/>
                <a:ea typeface="ＭＳ Ｐゴシック"/>
                <a:cs typeface="Times" pitchFamily="18" charset="0"/>
              </a:rPr>
              <a:t> (left sidebar)</a:t>
            </a:r>
          </a:p>
          <a:p>
            <a:pPr lvl="2"/>
            <a:r>
              <a:rPr lang="en-US" b="1" smtClean="0">
                <a:solidFill>
                  <a:srgbClr val="FF0000"/>
                </a:solidFill>
                <a:latin typeface="Times" pitchFamily="18" charset="0"/>
                <a:ea typeface="Geneva"/>
                <a:cs typeface="Times" pitchFamily="18" charset="0"/>
              </a:rPr>
              <a:t>Most Read Articles </a:t>
            </a:r>
            <a:r>
              <a:rPr lang="en-US" smtClean="0">
                <a:solidFill>
                  <a:srgbClr val="000000"/>
                </a:solidFill>
                <a:latin typeface="Times" pitchFamily="18" charset="0"/>
                <a:ea typeface="Geneva"/>
                <a:cs typeface="Times" pitchFamily="18" charset="0"/>
              </a:rPr>
              <a:t>from the current title</a:t>
            </a:r>
            <a:endParaRPr lang="en-US" b="1" smtClean="0">
              <a:solidFill>
                <a:srgbClr val="000000"/>
              </a:solidFill>
              <a:latin typeface="Times" pitchFamily="18" charset="0"/>
              <a:ea typeface="Geneva"/>
              <a:cs typeface="Times" pitchFamily="18" charset="0"/>
            </a:endParaRPr>
          </a:p>
          <a:p>
            <a:pPr lvl="2"/>
            <a:r>
              <a:rPr lang="en-US" b="1" smtClean="0">
                <a:solidFill>
                  <a:srgbClr val="FF0000"/>
                </a:solidFill>
                <a:latin typeface="Times" pitchFamily="18" charset="0"/>
                <a:ea typeface="Geneva"/>
                <a:cs typeface="Times" pitchFamily="18" charset="0"/>
              </a:rPr>
              <a:t>Most Cited Articles </a:t>
            </a:r>
            <a:r>
              <a:rPr lang="en-US" smtClean="0">
                <a:solidFill>
                  <a:srgbClr val="000000"/>
                </a:solidFill>
                <a:latin typeface="Times" pitchFamily="18" charset="0"/>
                <a:ea typeface="Geneva"/>
                <a:cs typeface="Times" pitchFamily="18" charset="0"/>
              </a:rPr>
              <a:t>from the current title</a:t>
            </a:r>
            <a:endParaRPr lang="en-US" b="1" smtClean="0">
              <a:solidFill>
                <a:srgbClr val="FF0000"/>
              </a:solidFill>
              <a:latin typeface="Times" pitchFamily="18" charset="0"/>
              <a:ea typeface="Geneva"/>
              <a:cs typeface="Times" pitchFamily="18" charset="0"/>
            </a:endParaRPr>
          </a:p>
          <a:p>
            <a:pPr lvl="2"/>
            <a:r>
              <a:rPr lang="en-US" smtClean="0">
                <a:latin typeface="Times" pitchFamily="18" charset="0"/>
                <a:ea typeface="Geneva"/>
                <a:cs typeface="Times" pitchFamily="18" charset="0"/>
              </a:rPr>
              <a:t>Table of Contents alerts - </a:t>
            </a:r>
            <a:r>
              <a:rPr lang="en-US" b="1" smtClean="0">
                <a:solidFill>
                  <a:srgbClr val="FF0000"/>
                </a:solidFill>
                <a:latin typeface="Times" pitchFamily="18" charset="0"/>
                <a:ea typeface="Geneva"/>
                <a:cs typeface="Times" pitchFamily="18" charset="0"/>
              </a:rPr>
              <a:t>Sign up for e-alerts</a:t>
            </a:r>
            <a:r>
              <a:rPr lang="en-US" smtClean="0">
                <a:latin typeface="Times" pitchFamily="18" charset="0"/>
                <a:ea typeface="Geneva"/>
                <a:cs typeface="Times" pitchFamily="18" charset="0"/>
              </a:rPr>
              <a:t> or</a:t>
            </a:r>
            <a:r>
              <a:rPr lang="en-US" b="1" smtClean="0">
                <a:solidFill>
                  <a:srgbClr val="FF0000"/>
                </a:solidFill>
                <a:latin typeface="Times" pitchFamily="18" charset="0"/>
                <a:ea typeface="Geneva"/>
                <a:cs typeface="Times" pitchFamily="18" charset="0"/>
              </a:rPr>
              <a:t> RSS Feeds </a:t>
            </a:r>
          </a:p>
          <a:p>
            <a:pPr lvl="1"/>
            <a:r>
              <a:rPr lang="en-US" smtClean="0">
                <a:solidFill>
                  <a:srgbClr val="000000"/>
                </a:solidFill>
                <a:latin typeface="Times" pitchFamily="18" charset="0"/>
                <a:ea typeface="ＭＳ Ｐゴシック"/>
                <a:cs typeface="Times" pitchFamily="18" charset="0"/>
              </a:rPr>
              <a:t>Article Views </a:t>
            </a:r>
            <a:r>
              <a:rPr lang="en-US" b="0" smtClean="0">
                <a:solidFill>
                  <a:srgbClr val="000000"/>
                </a:solidFill>
                <a:latin typeface="Times" pitchFamily="18" charset="0"/>
                <a:ea typeface="ＭＳ Ｐゴシック"/>
                <a:cs typeface="Times" pitchFamily="18" charset="0"/>
              </a:rPr>
              <a:t>(right sidebar)</a:t>
            </a:r>
          </a:p>
          <a:p>
            <a:pPr lvl="3"/>
            <a:r>
              <a:rPr lang="en-US" b="1" smtClean="0">
                <a:solidFill>
                  <a:srgbClr val="FF0000"/>
                </a:solidFill>
                <a:latin typeface="Times" pitchFamily="18" charset="0"/>
                <a:ea typeface="Geneva"/>
                <a:cs typeface="Times" pitchFamily="18" charset="0"/>
              </a:rPr>
              <a:t>Abstract &amp; References</a:t>
            </a:r>
            <a:r>
              <a:rPr lang="en-US" smtClean="0">
                <a:solidFill>
                  <a:srgbClr val="000000"/>
                </a:solidFill>
                <a:latin typeface="Times" pitchFamily="18" charset="0"/>
                <a:ea typeface="Geneva"/>
                <a:cs typeface="Times" pitchFamily="18" charset="0"/>
              </a:rPr>
              <a:t> - open to all users regardless of subscription</a:t>
            </a:r>
          </a:p>
          <a:p>
            <a:pPr lvl="3"/>
            <a:r>
              <a:rPr lang="en-US" b="1" smtClean="0">
                <a:solidFill>
                  <a:srgbClr val="FF0000"/>
                </a:solidFill>
                <a:latin typeface="Times" pitchFamily="18" charset="0"/>
                <a:ea typeface="Geneva"/>
                <a:cs typeface="Times" pitchFamily="18" charset="0"/>
              </a:rPr>
              <a:t>Full Text </a:t>
            </a:r>
            <a:r>
              <a:rPr lang="en-US" smtClean="0">
                <a:latin typeface="Times" pitchFamily="18" charset="0"/>
                <a:ea typeface="Geneva"/>
                <a:cs typeface="Times" pitchFamily="18" charset="0"/>
              </a:rPr>
              <a:t>(HTML) or </a:t>
            </a:r>
            <a:r>
              <a:rPr lang="en-US" b="1" smtClean="0">
                <a:solidFill>
                  <a:srgbClr val="FF0000"/>
                </a:solidFill>
                <a:latin typeface="Times" pitchFamily="18" charset="0"/>
                <a:ea typeface="Geneva"/>
                <a:cs typeface="Times" pitchFamily="18" charset="0"/>
              </a:rPr>
              <a:t>PDF</a:t>
            </a:r>
            <a:endParaRPr lang="en-US" b="1" smtClean="0">
              <a:solidFill>
                <a:srgbClr val="000000"/>
              </a:solidFill>
              <a:latin typeface="Times" pitchFamily="18" charset="0"/>
              <a:ea typeface="Geneva"/>
              <a:cs typeface="Times" pitchFamily="18" charset="0"/>
            </a:endParaRPr>
          </a:p>
          <a:p>
            <a:pPr lvl="1"/>
            <a:r>
              <a:rPr lang="en-US" smtClean="0">
                <a:solidFill>
                  <a:srgbClr val="000000"/>
                </a:solidFill>
                <a:latin typeface="Times" pitchFamily="18" charset="0"/>
                <a:ea typeface="ＭＳ Ｐゴシック"/>
                <a:cs typeface="Times" pitchFamily="18" charset="0"/>
              </a:rPr>
              <a:t>Article Components </a:t>
            </a:r>
            <a:r>
              <a:rPr lang="en-US" b="0" smtClean="0">
                <a:solidFill>
                  <a:srgbClr val="000000"/>
                </a:solidFill>
                <a:latin typeface="Times" pitchFamily="18" charset="0"/>
                <a:ea typeface="ＭＳ Ｐゴシック"/>
                <a:cs typeface="Times" pitchFamily="18" charset="0"/>
              </a:rPr>
              <a:t>- jump</a:t>
            </a:r>
            <a:r>
              <a:rPr lang="en-US" smtClean="0">
                <a:solidFill>
                  <a:srgbClr val="000000"/>
                </a:solidFill>
                <a:latin typeface="Times" pitchFamily="18" charset="0"/>
                <a:ea typeface="ＭＳ Ｐゴシック"/>
                <a:cs typeface="Times" pitchFamily="18" charset="0"/>
              </a:rPr>
              <a:t> </a:t>
            </a:r>
            <a:r>
              <a:rPr lang="en-US" b="0" smtClean="0">
                <a:solidFill>
                  <a:srgbClr val="000000"/>
                </a:solidFill>
                <a:latin typeface="Times" pitchFamily="18" charset="0"/>
                <a:ea typeface="ＭＳ Ｐゴシック"/>
                <a:cs typeface="Times" pitchFamily="18" charset="0"/>
              </a:rPr>
              <a:t>to specific areas of an article when in the Full Text view</a:t>
            </a:r>
          </a:p>
          <a:p>
            <a:pPr lvl="2"/>
            <a:r>
              <a:rPr lang="en-US" b="1" smtClean="0">
                <a:solidFill>
                  <a:srgbClr val="FF0000"/>
                </a:solidFill>
                <a:latin typeface="Times" pitchFamily="18" charset="0"/>
                <a:ea typeface="Geneva"/>
                <a:cs typeface="Times" pitchFamily="18" charset="0"/>
              </a:rPr>
              <a:t>Article Sections</a:t>
            </a:r>
            <a:r>
              <a:rPr lang="en-US" smtClean="0">
                <a:solidFill>
                  <a:srgbClr val="000000"/>
                </a:solidFill>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Tables</a:t>
            </a:r>
            <a:r>
              <a:rPr lang="en-US" smtClean="0">
                <a:solidFill>
                  <a:srgbClr val="000000"/>
                </a:solidFill>
                <a:latin typeface="Times" pitchFamily="18" charset="0"/>
                <a:ea typeface="Geneva"/>
                <a:cs typeface="Times" pitchFamily="18" charset="0"/>
              </a:rPr>
              <a:t>, or </a:t>
            </a:r>
            <a:r>
              <a:rPr lang="en-US" b="1" smtClean="0">
                <a:solidFill>
                  <a:srgbClr val="FF0000"/>
                </a:solidFill>
                <a:latin typeface="Times" pitchFamily="18" charset="0"/>
                <a:ea typeface="Geneva"/>
                <a:cs typeface="Times" pitchFamily="18" charset="0"/>
              </a:rPr>
              <a:t>Figures</a:t>
            </a:r>
            <a:r>
              <a:rPr lang="en-US" smtClean="0">
                <a:solidFill>
                  <a:srgbClr val="000000"/>
                </a:solidFill>
                <a:latin typeface="Times" pitchFamily="18" charset="0"/>
                <a:ea typeface="Geneva"/>
                <a:cs typeface="Times" pitchFamily="18" charset="0"/>
              </a:rPr>
              <a:t> – if they are included in the article</a:t>
            </a:r>
          </a:p>
          <a:p>
            <a:pPr lvl="1"/>
            <a:r>
              <a:rPr lang="en-US" smtClean="0">
                <a:solidFill>
                  <a:srgbClr val="000000"/>
                </a:solidFill>
                <a:latin typeface="Times" pitchFamily="18" charset="0"/>
                <a:ea typeface="ＭＳ Ｐゴシック"/>
                <a:cs typeface="Times" pitchFamily="18" charset="0"/>
              </a:rPr>
              <a:t>Related Articles Search</a:t>
            </a:r>
            <a:r>
              <a:rPr lang="en-US" b="0" smtClean="0">
                <a:solidFill>
                  <a:srgbClr val="000000"/>
                </a:solidFill>
                <a:latin typeface="Times" pitchFamily="18" charset="0"/>
                <a:ea typeface="ＭＳ Ｐゴシック"/>
                <a:cs typeface="Times" pitchFamily="18" charset="0"/>
              </a:rPr>
              <a:t> – by selecting from the list of </a:t>
            </a:r>
            <a:r>
              <a:rPr lang="en-US" smtClean="0">
                <a:solidFill>
                  <a:srgbClr val="FF0000"/>
                </a:solidFill>
                <a:latin typeface="Times" pitchFamily="18" charset="0"/>
                <a:ea typeface="ＭＳ Ｐゴシック"/>
                <a:cs typeface="Times" pitchFamily="18" charset="0"/>
              </a:rPr>
              <a:t>Keyword</a:t>
            </a:r>
            <a:r>
              <a:rPr lang="en-US" b="0" smtClean="0">
                <a:solidFill>
                  <a:srgbClr val="000000"/>
                </a:solidFill>
                <a:latin typeface="Times" pitchFamily="18" charset="0"/>
                <a:ea typeface="ＭＳ Ｐゴシック"/>
                <a:cs typeface="Times" pitchFamily="18" charset="0"/>
              </a:rPr>
              <a:t>/s or </a:t>
            </a:r>
            <a:r>
              <a:rPr lang="en-US" smtClean="0">
                <a:solidFill>
                  <a:srgbClr val="FF0000"/>
                </a:solidFill>
                <a:latin typeface="Times" pitchFamily="18" charset="0"/>
                <a:ea typeface="ＭＳ Ｐゴシック"/>
                <a:cs typeface="Times" pitchFamily="18" charset="0"/>
              </a:rPr>
              <a:t>Author</a:t>
            </a:r>
            <a:r>
              <a:rPr lang="en-US" b="0" smtClean="0">
                <a:solidFill>
                  <a:srgbClr val="000000"/>
                </a:solidFill>
                <a:latin typeface="Times" pitchFamily="18" charset="0"/>
                <a:ea typeface="ＭＳ Ｐゴシック"/>
                <a:cs typeface="Times" pitchFamily="18" charset="0"/>
              </a:rPr>
              <a:t>/s found in the current article you can search for related articles in </a:t>
            </a:r>
            <a:r>
              <a:rPr lang="en-US" smtClean="0">
                <a:solidFill>
                  <a:srgbClr val="FF0000"/>
                </a:solidFill>
                <a:latin typeface="Times" pitchFamily="18" charset="0"/>
                <a:ea typeface="ＭＳ Ｐゴシック"/>
                <a:cs typeface="Times" pitchFamily="18" charset="0"/>
              </a:rPr>
              <a:t>BioOne</a:t>
            </a:r>
            <a:r>
              <a:rPr lang="en-US" b="0" smtClean="0">
                <a:solidFill>
                  <a:srgbClr val="000000"/>
                </a:solidFill>
                <a:latin typeface="Times" pitchFamily="18" charset="0"/>
                <a:ea typeface="ＭＳ Ｐゴシック"/>
                <a:cs typeface="Times" pitchFamily="18" charset="0"/>
              </a:rPr>
              <a:t>, </a:t>
            </a:r>
            <a:r>
              <a:rPr lang="en-US" smtClean="0">
                <a:solidFill>
                  <a:srgbClr val="FF0000"/>
                </a:solidFill>
                <a:latin typeface="Times" pitchFamily="18" charset="0"/>
                <a:ea typeface="ＭＳ Ｐゴシック"/>
                <a:cs typeface="Times" pitchFamily="18" charset="0"/>
              </a:rPr>
              <a:t>PubMed</a:t>
            </a:r>
            <a:r>
              <a:rPr lang="en-US" b="0" smtClean="0">
                <a:solidFill>
                  <a:srgbClr val="000000"/>
                </a:solidFill>
                <a:latin typeface="Times" pitchFamily="18" charset="0"/>
                <a:ea typeface="ＭＳ Ｐゴシック"/>
                <a:cs typeface="Times" pitchFamily="18" charset="0"/>
              </a:rPr>
              <a:t> or </a:t>
            </a:r>
            <a:r>
              <a:rPr lang="en-US" smtClean="0">
                <a:solidFill>
                  <a:srgbClr val="FF0000"/>
                </a:solidFill>
                <a:latin typeface="Times" pitchFamily="18" charset="0"/>
                <a:ea typeface="ＭＳ Ｐゴシック"/>
                <a:cs typeface="Times" pitchFamily="18" charset="0"/>
              </a:rPr>
              <a:t>Google Scholar</a:t>
            </a:r>
          </a:p>
          <a:p>
            <a:pPr lvl="1"/>
            <a:r>
              <a:rPr lang="en-US" smtClean="0">
                <a:solidFill>
                  <a:srgbClr val="000000"/>
                </a:solidFill>
                <a:latin typeface="Times" pitchFamily="18" charset="0"/>
                <a:ea typeface="ＭＳ Ｐゴシック"/>
                <a:cs typeface="Times" pitchFamily="18" charset="0"/>
              </a:rPr>
              <a:t>Article Tools</a:t>
            </a:r>
          </a:p>
          <a:p>
            <a:pPr lvl="2"/>
            <a:r>
              <a:rPr lang="en-US" b="1" smtClean="0">
                <a:solidFill>
                  <a:srgbClr val="FF0000"/>
                </a:solidFill>
                <a:latin typeface="Times" pitchFamily="18" charset="0"/>
                <a:ea typeface="Geneva"/>
                <a:cs typeface="Times" pitchFamily="18" charset="0"/>
              </a:rPr>
              <a:t>Email</a:t>
            </a:r>
            <a:r>
              <a:rPr lang="en-US" smtClean="0">
                <a:solidFill>
                  <a:srgbClr val="000000"/>
                </a:solidFill>
                <a:latin typeface="Times" pitchFamily="18" charset="0"/>
                <a:ea typeface="Geneva"/>
                <a:cs typeface="Times" pitchFamily="18" charset="0"/>
              </a:rPr>
              <a:t> a link to the article</a:t>
            </a:r>
          </a:p>
          <a:p>
            <a:pPr lvl="2"/>
            <a:r>
              <a:rPr lang="en-US" b="1" smtClean="0">
                <a:solidFill>
                  <a:srgbClr val="FF0000"/>
                </a:solidFill>
                <a:latin typeface="Times" pitchFamily="18" charset="0"/>
                <a:ea typeface="Geneva"/>
                <a:cs typeface="Times" pitchFamily="18" charset="0"/>
              </a:rPr>
              <a:t>Disable search highlighting </a:t>
            </a:r>
            <a:r>
              <a:rPr lang="en-US" smtClean="0">
                <a:latin typeface="Times" pitchFamily="18" charset="0"/>
                <a:ea typeface="Geneva"/>
                <a:cs typeface="Times" pitchFamily="18" charset="0"/>
              </a:rPr>
              <a:t>– your search terms are highlighted within the article by default, this allows you to turn that off</a:t>
            </a:r>
            <a:r>
              <a:rPr lang="en-US" smtClean="0">
                <a:solidFill>
                  <a:srgbClr val="000000"/>
                </a:solidFill>
                <a:latin typeface="Times" pitchFamily="18" charset="0"/>
                <a:ea typeface="Geneva"/>
                <a:cs typeface="Times" pitchFamily="18" charset="0"/>
              </a:rPr>
              <a:t> </a:t>
            </a:r>
          </a:p>
          <a:p>
            <a:pPr lvl="2"/>
            <a:r>
              <a:rPr lang="en-US" b="1" smtClean="0">
                <a:solidFill>
                  <a:srgbClr val="FF0000"/>
                </a:solidFill>
                <a:latin typeface="Times" pitchFamily="18" charset="0"/>
                <a:ea typeface="Geneva"/>
                <a:cs typeface="Times" pitchFamily="18" charset="0"/>
              </a:rPr>
              <a:t>Add to Favorites</a:t>
            </a:r>
            <a:r>
              <a:rPr lang="en-US" smtClean="0">
                <a:solidFill>
                  <a:srgbClr val="000000"/>
                </a:solidFill>
                <a:latin typeface="Times" pitchFamily="18" charset="0"/>
                <a:ea typeface="Geneva"/>
                <a:cs typeface="Times" pitchFamily="18" charset="0"/>
              </a:rPr>
              <a:t> and </a:t>
            </a:r>
            <a:r>
              <a:rPr lang="en-US" b="1" smtClean="0">
                <a:solidFill>
                  <a:srgbClr val="FF0000"/>
                </a:solidFill>
                <a:latin typeface="Times" pitchFamily="18" charset="0"/>
                <a:ea typeface="Geneva"/>
                <a:cs typeface="Times" pitchFamily="18" charset="0"/>
              </a:rPr>
              <a:t>Sign Up for E-alerts</a:t>
            </a:r>
            <a:r>
              <a:rPr lang="en-US" smtClean="0">
                <a:solidFill>
                  <a:srgbClr val="000000"/>
                </a:solidFill>
                <a:latin typeface="Times" pitchFamily="18" charset="0"/>
                <a:ea typeface="Geneva"/>
                <a:cs typeface="Times" pitchFamily="18" charset="0"/>
              </a:rPr>
              <a:t> or </a:t>
            </a:r>
            <a:r>
              <a:rPr lang="en-US" b="1" smtClean="0">
                <a:solidFill>
                  <a:srgbClr val="FF0000"/>
                </a:solidFill>
                <a:latin typeface="Times" pitchFamily="18" charset="0"/>
                <a:ea typeface="Geneva"/>
                <a:cs typeface="Times" pitchFamily="18" charset="0"/>
              </a:rPr>
              <a:t>RSS</a:t>
            </a:r>
            <a:r>
              <a:rPr lang="en-US" smtClean="0">
                <a:solidFill>
                  <a:srgbClr val="000000"/>
                </a:solidFill>
                <a:latin typeface="Times" pitchFamily="18" charset="0"/>
                <a:ea typeface="Geneva"/>
                <a:cs typeface="Times" pitchFamily="18" charset="0"/>
              </a:rPr>
              <a:t> when new content cites the article– if you are a registered user </a:t>
            </a:r>
          </a:p>
          <a:p>
            <a:pPr lvl="2"/>
            <a:r>
              <a:rPr lang="en-US" b="1" smtClean="0">
                <a:solidFill>
                  <a:srgbClr val="FF0000"/>
                </a:solidFill>
                <a:latin typeface="Times" pitchFamily="18" charset="0"/>
                <a:ea typeface="Geneva"/>
                <a:cs typeface="Times" pitchFamily="18" charset="0"/>
              </a:rPr>
              <a:t>Download to Citation Manager</a:t>
            </a:r>
            <a:r>
              <a:rPr lang="en-US" smtClean="0">
                <a:solidFill>
                  <a:srgbClr val="000000"/>
                </a:solidFill>
                <a:latin typeface="Times" pitchFamily="18" charset="0"/>
                <a:ea typeface="Geneva"/>
                <a:cs typeface="Times" pitchFamily="18" charset="0"/>
              </a:rPr>
              <a:t> – select from Citation for the article, References cited in this article, or Both article citation and reference list</a:t>
            </a:r>
          </a:p>
          <a:p>
            <a:pPr lvl="2"/>
            <a:r>
              <a:rPr lang="en-US" b="1" smtClean="0">
                <a:solidFill>
                  <a:srgbClr val="FF0000"/>
                </a:solidFill>
                <a:latin typeface="Times" pitchFamily="18" charset="0"/>
                <a:ea typeface="Geneva"/>
                <a:cs typeface="Times" pitchFamily="18" charset="0"/>
              </a:rPr>
              <a:t>Rights &amp; Permissions</a:t>
            </a:r>
            <a:r>
              <a:rPr lang="en-US" smtClean="0">
                <a:solidFill>
                  <a:srgbClr val="000000"/>
                </a:solidFill>
                <a:latin typeface="Times" pitchFamily="18" charset="0"/>
                <a:ea typeface="Geneva"/>
                <a:cs typeface="Times" pitchFamily="18" charset="0"/>
              </a:rPr>
              <a:t> links you directly to Copyright.com for permission to use copyrighted materials in or electronic or print course materials</a:t>
            </a:r>
          </a:p>
          <a:p>
            <a:pPr lvl="1"/>
            <a:r>
              <a:rPr lang="en-US" smtClean="0">
                <a:solidFill>
                  <a:srgbClr val="000000"/>
                </a:solidFill>
                <a:latin typeface="Times" pitchFamily="18" charset="0"/>
                <a:ea typeface="ＭＳ Ｐゴシック"/>
                <a:cs typeface="Times" pitchFamily="18" charset="0"/>
              </a:rPr>
              <a:t>Cited by </a:t>
            </a:r>
            <a:r>
              <a:rPr lang="en-US" b="0" smtClean="0">
                <a:solidFill>
                  <a:srgbClr val="000000"/>
                </a:solidFill>
                <a:latin typeface="Times" pitchFamily="18" charset="0"/>
                <a:ea typeface="ＭＳ Ｐゴシック"/>
                <a:cs typeface="Times" pitchFamily="18" charset="0"/>
              </a:rPr>
              <a:t>- </a:t>
            </a:r>
            <a:r>
              <a:rPr lang="en-US" smtClean="0">
                <a:solidFill>
                  <a:srgbClr val="FF0000"/>
                </a:solidFill>
                <a:latin typeface="Times" pitchFamily="18" charset="0"/>
                <a:ea typeface="ＭＳ Ｐゴシック"/>
                <a:cs typeface="Times" pitchFamily="18" charset="0"/>
              </a:rPr>
              <a:t>Citing Articles</a:t>
            </a:r>
            <a:r>
              <a:rPr lang="en-US" smtClean="0">
                <a:solidFill>
                  <a:srgbClr val="000000"/>
                </a:solidFill>
                <a:latin typeface="Times" pitchFamily="18" charset="0"/>
                <a:ea typeface="ＭＳ Ｐゴシック"/>
                <a:cs typeface="Times" pitchFamily="18" charset="0"/>
              </a:rPr>
              <a:t> </a:t>
            </a:r>
            <a:r>
              <a:rPr lang="en-US" b="0" smtClean="0">
                <a:solidFill>
                  <a:srgbClr val="000000"/>
                </a:solidFill>
                <a:latin typeface="Times" pitchFamily="18" charset="0"/>
                <a:ea typeface="ＭＳ Ｐゴシック"/>
                <a:cs typeface="Times" pitchFamily="18" charset="0"/>
              </a:rPr>
              <a:t>locates</a:t>
            </a:r>
            <a:r>
              <a:rPr lang="en-US" smtClean="0">
                <a:solidFill>
                  <a:srgbClr val="000000"/>
                </a:solidFill>
                <a:latin typeface="Times" pitchFamily="18" charset="0"/>
                <a:ea typeface="ＭＳ Ｐゴシック"/>
                <a:cs typeface="Times" pitchFamily="18" charset="0"/>
              </a:rPr>
              <a:t> </a:t>
            </a:r>
            <a:r>
              <a:rPr lang="en-US" b="0" smtClean="0">
                <a:solidFill>
                  <a:srgbClr val="000000"/>
                </a:solidFill>
                <a:latin typeface="Times" pitchFamily="18" charset="0"/>
                <a:ea typeface="ＭＳ Ｐゴシック"/>
                <a:cs typeface="Times" pitchFamily="18" charset="0"/>
              </a:rPr>
              <a:t>articles through </a:t>
            </a:r>
            <a:r>
              <a:rPr lang="en-US" smtClean="0">
                <a:solidFill>
                  <a:srgbClr val="000000"/>
                </a:solidFill>
                <a:latin typeface="Times" pitchFamily="18" charset="0"/>
                <a:ea typeface="ＭＳ Ｐゴシック"/>
                <a:cs typeface="Times" pitchFamily="18" charset="0"/>
              </a:rPr>
              <a:t>Crossref </a:t>
            </a:r>
            <a:r>
              <a:rPr lang="en-US" b="0" smtClean="0">
                <a:solidFill>
                  <a:srgbClr val="000000"/>
                </a:solidFill>
                <a:latin typeface="Times" pitchFamily="18" charset="0"/>
                <a:ea typeface="ＭＳ Ｐゴシック"/>
                <a:cs typeface="Times" pitchFamily="18" charset="0"/>
              </a:rPr>
              <a:t>or in </a:t>
            </a:r>
            <a:r>
              <a:rPr lang="en-US" smtClean="0">
                <a:solidFill>
                  <a:srgbClr val="000000"/>
                </a:solidFill>
                <a:latin typeface="Times" pitchFamily="18" charset="0"/>
                <a:ea typeface="ＭＳ Ｐゴシック"/>
                <a:cs typeface="Times" pitchFamily="18" charset="0"/>
              </a:rPr>
              <a:t>Google scholar</a:t>
            </a:r>
            <a:r>
              <a:rPr lang="en-US" b="0" smtClean="0">
                <a:solidFill>
                  <a:srgbClr val="000000"/>
                </a:solidFill>
                <a:latin typeface="Times" pitchFamily="18" charset="0"/>
                <a:ea typeface="ＭＳ Ｐゴシック"/>
                <a:cs typeface="Times" pitchFamily="18" charset="0"/>
              </a:rPr>
              <a:t> that cite the article you are viewing</a:t>
            </a:r>
            <a:endParaRPr lang="en-US" smtClean="0">
              <a:latin typeface="Times" pitchFamily="18" charset="0"/>
              <a:ea typeface="ＭＳ Ｐゴシック"/>
              <a:cs typeface="Times" pitchFamily="18" charset="0"/>
            </a:endParaRPr>
          </a:p>
        </p:txBody>
      </p:sp>
      <p:sp>
        <p:nvSpPr>
          <p:cNvPr id="78852"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1EB765C1-2344-4D06-B933-C7DBEB866841}"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78853"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B8D35DE1-0AD6-4CCB-A939-3AC9B3E4275D}" type="slidenum">
              <a:rPr lang="en-US" smtClean="0">
                <a:latin typeface="Verdana" pitchFamily="34" charset="0"/>
                <a:cs typeface="Arial" pitchFamily="34" charset="0"/>
              </a:rPr>
              <a:pPr/>
              <a:t>21</a:t>
            </a:fld>
            <a:endParaRPr lang="en-US" smtClean="0">
              <a:latin typeface="Verdana"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0" smtClean="0">
                <a:latin typeface="Times" pitchFamily="18" charset="0"/>
                <a:ea typeface="ＭＳ Ｐゴシック"/>
                <a:cs typeface="Times" pitchFamily="18" charset="0"/>
              </a:rPr>
              <a:t>BioOne is a </a:t>
            </a:r>
            <a:r>
              <a:rPr lang="en-US" smtClean="0">
                <a:latin typeface="Times" pitchFamily="18" charset="0"/>
                <a:ea typeface="ＭＳ Ｐゴシック"/>
                <a:cs typeface="Times" pitchFamily="18" charset="0"/>
              </a:rPr>
              <a:t>collaborative effort </a:t>
            </a:r>
            <a:r>
              <a:rPr lang="en-US" b="0" smtClean="0">
                <a:latin typeface="Times" pitchFamily="18" charset="0"/>
                <a:ea typeface="ＭＳ Ｐゴシック"/>
                <a:cs typeface="Times" pitchFamily="18" charset="0"/>
              </a:rPr>
              <a:t>by libraries and small-to-medium-sized scholarly societies to create a </a:t>
            </a:r>
            <a:r>
              <a:rPr lang="en-US" smtClean="0">
                <a:latin typeface="Times" pitchFamily="18" charset="0"/>
                <a:ea typeface="ＭＳ Ｐゴシック"/>
                <a:cs typeface="Times" pitchFamily="18" charset="0"/>
              </a:rPr>
              <a:t>sustainable model of scholarly publishing</a:t>
            </a:r>
            <a:r>
              <a:rPr lang="en-US" b="0" smtClean="0">
                <a:latin typeface="Times" pitchFamily="18" charset="0"/>
                <a:ea typeface="ＭＳ Ｐゴシック"/>
                <a:cs typeface="Times" pitchFamily="18" charset="0"/>
              </a:rPr>
              <a:t> for libraries and societies alike.</a:t>
            </a:r>
          </a:p>
          <a:p>
            <a:r>
              <a:rPr lang="en-US" b="0" smtClean="0">
                <a:latin typeface="Times" pitchFamily="18" charset="0"/>
                <a:ea typeface="ＭＳ Ｐゴシック"/>
                <a:cs typeface="Times" pitchFamily="18" charset="0"/>
              </a:rPr>
              <a:t>BioOne is a</a:t>
            </a:r>
            <a:r>
              <a:rPr lang="en-US" smtClean="0">
                <a:latin typeface="Times" pitchFamily="18" charset="0"/>
                <a:ea typeface="ＭＳ Ｐゴシック"/>
                <a:cs typeface="Times" pitchFamily="18" charset="0"/>
              </a:rPr>
              <a:t> library project </a:t>
            </a:r>
            <a:r>
              <a:rPr lang="en-US" b="0" smtClean="0">
                <a:latin typeface="Times" pitchFamily="18" charset="0"/>
                <a:ea typeface="ＭＳ Ｐゴシック"/>
                <a:cs typeface="Times" pitchFamily="18" charset="0"/>
              </a:rPr>
              <a:t>(ARL via SPARC)—arguably one of the most successful library publishing projects (with Project MUSE) to date.</a:t>
            </a:r>
          </a:p>
          <a:p>
            <a:pPr lvl="2"/>
            <a:r>
              <a:rPr lang="en-US" smtClean="0">
                <a:latin typeface="Times" pitchFamily="18" charset="0"/>
                <a:ea typeface="Geneva"/>
                <a:cs typeface="Times" pitchFamily="18" charset="0"/>
              </a:rPr>
              <a:t>Capitalized by contributions from 128 SPARC &amp; GWLA member institutions</a:t>
            </a:r>
          </a:p>
          <a:p>
            <a:pPr lvl="2"/>
            <a:r>
              <a:rPr lang="en-US" smtClean="0">
                <a:latin typeface="Times" pitchFamily="18" charset="0"/>
                <a:ea typeface="Geneva"/>
                <a:cs typeface="Times" pitchFamily="18" charset="0"/>
              </a:rPr>
              <a:t>All reimbursed in subscription credits, returning 115% of their original investments</a:t>
            </a:r>
          </a:p>
        </p:txBody>
      </p:sp>
      <p:sp>
        <p:nvSpPr>
          <p:cNvPr id="49155" name="Slide Image Placeholder 13"/>
          <p:cNvSpPr>
            <a:spLocks noGrp="1" noRot="1" noChangeAspect="1" noTextEdit="1"/>
          </p:cNvSpPr>
          <p:nvPr>
            <p:ph type="sldImg"/>
          </p:nvPr>
        </p:nvSpPr>
        <p:spPr bwMode="auto">
          <a:xfrm>
            <a:off x="457200" y="673100"/>
            <a:ext cx="2743200" cy="2057400"/>
          </a:xfrm>
          <a:noFill/>
          <a:ln>
            <a:solidFill>
              <a:srgbClr val="000000"/>
            </a:solidFill>
            <a:miter lim="800000"/>
            <a:headEnd/>
            <a:tailEnd/>
          </a:ln>
        </p:spPr>
      </p:sp>
      <p:sp>
        <p:nvSpPr>
          <p:cNvPr id="49156"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AC29CB56-21C6-454E-A9A7-170D69E2DFA2}"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49157" name="Slide Number Placeholder 8"/>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1B59F200-1F11-4678-977C-0B6968D5522B}" type="slidenum">
              <a:rPr lang="en-US" smtClean="0">
                <a:latin typeface="Verdana" pitchFamily="34" charset="0"/>
                <a:cs typeface="Arial" pitchFamily="34" charset="0"/>
              </a:rPr>
              <a:pPr/>
              <a:t>4</a:t>
            </a:fld>
            <a:endParaRPr lang="en-US" smtClean="0">
              <a:latin typeface="Verdana"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8"/>
          <p:cNvSpPr>
            <a:spLocks noGrp="1" noRot="1" noChangeAspect="1" noTextEdit="1"/>
          </p:cNvSpPr>
          <p:nvPr>
            <p:ph type="sldImg"/>
          </p:nvPr>
        </p:nvSpPr>
        <p:spPr bwMode="auto">
          <a:noFill/>
          <a:ln>
            <a:solidFill>
              <a:srgbClr val="000000"/>
            </a:solidFill>
            <a:miter lim="800000"/>
            <a:headEnd/>
            <a:tailEnd/>
          </a:ln>
        </p:spPr>
      </p:sp>
      <p:sp>
        <p:nvSpPr>
          <p:cNvPr id="79875" name="Notes Placeholder 9"/>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pitchFamily="18" charset="0"/>
                <a:ea typeface="ＭＳ Ｐゴシック"/>
                <a:cs typeface="Times" pitchFamily="18" charset="0"/>
              </a:rPr>
              <a:t>My BioOne Account for Researchers</a:t>
            </a:r>
          </a:p>
          <a:p>
            <a:pPr lvl="1"/>
            <a:r>
              <a:rPr lang="en-US" b="0" smtClean="0">
                <a:latin typeface="Times" pitchFamily="18" charset="0"/>
                <a:ea typeface="ＭＳ Ｐゴシック"/>
                <a:cs typeface="Times" pitchFamily="18" charset="0"/>
              </a:rPr>
              <a:t>Login select navigation item  to</a:t>
            </a:r>
            <a:r>
              <a:rPr lang="en-US" smtClean="0">
                <a:solidFill>
                  <a:srgbClr val="FF0000"/>
                </a:solidFill>
                <a:latin typeface="Times" pitchFamily="18" charset="0"/>
                <a:ea typeface="ＭＳ Ｐゴシック"/>
                <a:cs typeface="Times" pitchFamily="18" charset="0"/>
              </a:rPr>
              <a:t> My BioOne: “Your Name”</a:t>
            </a:r>
            <a:endParaRPr lang="en-US" b="0" smtClean="0">
              <a:latin typeface="Times" pitchFamily="18" charset="0"/>
              <a:ea typeface="ＭＳ Ｐゴシック"/>
              <a:cs typeface="Times" pitchFamily="18" charset="0"/>
            </a:endParaRPr>
          </a:p>
          <a:p>
            <a:pPr lvl="1"/>
            <a:r>
              <a:rPr lang="en-US" b="0" smtClean="0">
                <a:solidFill>
                  <a:srgbClr val="000000"/>
                </a:solidFill>
                <a:latin typeface="Times" pitchFamily="18" charset="0"/>
                <a:ea typeface="ＭＳ Ｐゴシック"/>
                <a:cs typeface="Times" pitchFamily="18" charset="0"/>
              </a:rPr>
              <a:t>The</a:t>
            </a:r>
            <a:r>
              <a:rPr lang="en-US" smtClean="0">
                <a:solidFill>
                  <a:srgbClr val="FF0000"/>
                </a:solidFill>
                <a:latin typeface="Times" pitchFamily="18" charset="0"/>
                <a:ea typeface="ＭＳ Ｐゴシック"/>
                <a:cs typeface="Times" pitchFamily="18" charset="0"/>
              </a:rPr>
              <a:t> Publications </a:t>
            </a:r>
            <a:r>
              <a:rPr lang="en-US" b="0" smtClean="0">
                <a:solidFill>
                  <a:srgbClr val="000000"/>
                </a:solidFill>
                <a:latin typeface="Times" pitchFamily="18" charset="0"/>
                <a:ea typeface="ＭＳ Ｐゴシック"/>
                <a:cs typeface="Times" pitchFamily="18" charset="0"/>
              </a:rPr>
              <a:t>tab is the default “My BioOne: ’Your Name’” link</a:t>
            </a:r>
          </a:p>
          <a:p>
            <a:pPr lvl="2"/>
            <a:r>
              <a:rPr lang="en-US" b="1" smtClean="0">
                <a:solidFill>
                  <a:srgbClr val="FF0000"/>
                </a:solidFill>
                <a:latin typeface="Times" pitchFamily="18" charset="0"/>
                <a:ea typeface="Geneva"/>
                <a:cs typeface="Times" pitchFamily="18" charset="0"/>
              </a:rPr>
              <a:t>Add</a:t>
            </a:r>
            <a:r>
              <a:rPr lang="en-US" smtClean="0">
                <a:latin typeface="Times" pitchFamily="18" charset="0"/>
                <a:ea typeface="Geneva"/>
                <a:cs typeface="Times" pitchFamily="18" charset="0"/>
              </a:rPr>
              <a:t> or </a:t>
            </a:r>
            <a:r>
              <a:rPr lang="en-US" b="1" smtClean="0">
                <a:solidFill>
                  <a:srgbClr val="FF0000"/>
                </a:solidFill>
                <a:latin typeface="Times" pitchFamily="18" charset="0"/>
                <a:ea typeface="Geneva"/>
                <a:cs typeface="Times" pitchFamily="18" charset="0"/>
              </a:rPr>
              <a:t>Remove</a:t>
            </a:r>
            <a:r>
              <a:rPr lang="en-US" smtClean="0">
                <a:latin typeface="Times" pitchFamily="18" charset="0"/>
                <a:ea typeface="Geneva"/>
                <a:cs typeface="Times" pitchFamily="18" charset="0"/>
              </a:rPr>
              <a:t> </a:t>
            </a:r>
            <a:r>
              <a:rPr lang="en-US" b="1" smtClean="0">
                <a:latin typeface="Times" pitchFamily="18" charset="0"/>
                <a:ea typeface="Geneva"/>
                <a:cs typeface="Times" pitchFamily="18" charset="0"/>
              </a:rPr>
              <a:t>Favorite Titles</a:t>
            </a:r>
          </a:p>
          <a:p>
            <a:pPr lvl="2"/>
            <a:r>
              <a:rPr lang="en-US" smtClean="0">
                <a:latin typeface="Times" pitchFamily="18" charset="0"/>
                <a:ea typeface="Geneva"/>
                <a:cs typeface="Times" pitchFamily="18" charset="0"/>
              </a:rPr>
              <a:t>List of </a:t>
            </a:r>
            <a:r>
              <a:rPr lang="en-US" b="1" smtClean="0">
                <a:solidFill>
                  <a:srgbClr val="000000"/>
                </a:solidFill>
                <a:latin typeface="Times" pitchFamily="18" charset="0"/>
                <a:ea typeface="Geneva"/>
                <a:cs typeface="Times" pitchFamily="18" charset="0"/>
              </a:rPr>
              <a:t>Subscribed Titles</a:t>
            </a:r>
          </a:p>
          <a:p>
            <a:pPr lvl="1"/>
            <a:r>
              <a:rPr lang="en-US" b="0" smtClean="0">
                <a:latin typeface="Times" pitchFamily="18" charset="0"/>
                <a:ea typeface="ＭＳ Ｐゴシック"/>
                <a:cs typeface="Times" pitchFamily="18" charset="0"/>
              </a:rPr>
              <a:t> Select the </a:t>
            </a:r>
            <a:r>
              <a:rPr lang="en-US" smtClean="0">
                <a:solidFill>
                  <a:srgbClr val="FF0000"/>
                </a:solidFill>
                <a:latin typeface="Times" pitchFamily="18" charset="0"/>
                <a:ea typeface="ＭＳ Ｐゴシック"/>
                <a:cs typeface="Times" pitchFamily="18" charset="0"/>
              </a:rPr>
              <a:t>Articles</a:t>
            </a:r>
            <a:r>
              <a:rPr lang="en-US" b="0" smtClean="0">
                <a:latin typeface="Times" pitchFamily="18" charset="0"/>
                <a:ea typeface="ＭＳ Ｐゴシック"/>
                <a:cs typeface="Times" pitchFamily="18" charset="0"/>
              </a:rPr>
              <a:t> tab to:</a:t>
            </a:r>
          </a:p>
          <a:p>
            <a:pPr lvl="2"/>
            <a:r>
              <a:rPr lang="en-US" smtClean="0">
                <a:latin typeface="Times" pitchFamily="18" charset="0"/>
                <a:ea typeface="Geneva"/>
                <a:cs typeface="Times" pitchFamily="18" charset="0"/>
              </a:rPr>
              <a:t>View,</a:t>
            </a:r>
            <a:r>
              <a:rPr lang="en-US" b="1" smtClean="0">
                <a:solidFill>
                  <a:srgbClr val="FF0000"/>
                </a:solidFill>
                <a:latin typeface="Times" pitchFamily="18" charset="0"/>
                <a:ea typeface="Geneva"/>
                <a:cs typeface="Times" pitchFamily="18" charset="0"/>
              </a:rPr>
              <a:t> Sort</a:t>
            </a:r>
            <a:r>
              <a:rPr lang="en-US" smtClean="0">
                <a:latin typeface="Times" pitchFamily="18" charset="0"/>
                <a:ea typeface="Geneva"/>
                <a:cs typeface="Times" pitchFamily="18" charset="0"/>
              </a:rPr>
              <a:t>, or </a:t>
            </a:r>
            <a:r>
              <a:rPr lang="en-US" b="1" smtClean="0">
                <a:solidFill>
                  <a:srgbClr val="FF0000"/>
                </a:solidFill>
                <a:latin typeface="Times" pitchFamily="18" charset="0"/>
                <a:ea typeface="Geneva"/>
                <a:cs typeface="Times" pitchFamily="18" charset="0"/>
              </a:rPr>
              <a:t>Remove</a:t>
            </a:r>
            <a:r>
              <a:rPr lang="en-US" smtClean="0">
                <a:latin typeface="Times" pitchFamily="18" charset="0"/>
                <a:ea typeface="Geneva"/>
                <a:cs typeface="Times" pitchFamily="18" charset="0"/>
              </a:rPr>
              <a:t> your </a:t>
            </a:r>
            <a:r>
              <a:rPr lang="en-US" b="1" smtClean="0">
                <a:latin typeface="Times" pitchFamily="18" charset="0"/>
                <a:ea typeface="Geneva"/>
                <a:cs typeface="Times" pitchFamily="18" charset="0"/>
              </a:rPr>
              <a:t>Favorite Articles</a:t>
            </a:r>
            <a:r>
              <a:rPr lang="en-US" smtClean="0">
                <a:latin typeface="Times" pitchFamily="18" charset="0"/>
                <a:ea typeface="Geneva"/>
                <a:cs typeface="Times" pitchFamily="18" charset="0"/>
              </a:rPr>
              <a:t> and </a:t>
            </a:r>
            <a:r>
              <a:rPr lang="en-US" b="1" smtClean="0">
                <a:latin typeface="Times" pitchFamily="18" charset="0"/>
                <a:ea typeface="Geneva"/>
                <a:cs typeface="Times" pitchFamily="18" charset="0"/>
              </a:rPr>
              <a:t>Subscribed Articles</a:t>
            </a:r>
          </a:p>
          <a:p>
            <a:pPr lvl="2"/>
            <a:r>
              <a:rPr lang="en-US" smtClean="0">
                <a:latin typeface="Times" pitchFamily="18" charset="0"/>
                <a:ea typeface="Geneva"/>
                <a:cs typeface="Times" pitchFamily="18" charset="0"/>
              </a:rPr>
              <a:t>Select one or more articles in your list</a:t>
            </a:r>
            <a:r>
              <a:rPr lang="en-US" b="1" smtClean="0">
                <a:latin typeface="Times" pitchFamily="18" charset="0"/>
                <a:ea typeface="Geneva"/>
                <a:cs typeface="Times" pitchFamily="18" charset="0"/>
              </a:rPr>
              <a:t> </a:t>
            </a:r>
            <a:r>
              <a:rPr lang="en-US" smtClean="0">
                <a:latin typeface="Times" pitchFamily="18" charset="0"/>
                <a:ea typeface="Geneva"/>
                <a:cs typeface="Times" pitchFamily="18" charset="0"/>
              </a:rPr>
              <a:t>to:</a:t>
            </a:r>
          </a:p>
          <a:p>
            <a:pPr lvl="3"/>
            <a:r>
              <a:rPr lang="en-US" b="1" smtClean="0">
                <a:solidFill>
                  <a:srgbClr val="FF0000"/>
                </a:solidFill>
                <a:latin typeface="Times" pitchFamily="18" charset="0"/>
                <a:ea typeface="Geneva"/>
                <a:cs typeface="Times" pitchFamily="18" charset="0"/>
              </a:rPr>
              <a:t>View</a:t>
            </a:r>
            <a:r>
              <a:rPr lang="en-US" b="1" smtClean="0">
                <a:latin typeface="Times" pitchFamily="18" charset="0"/>
                <a:ea typeface="Geneva"/>
                <a:cs typeface="Times" pitchFamily="18" charset="0"/>
              </a:rPr>
              <a:t> </a:t>
            </a:r>
            <a:r>
              <a:rPr lang="en-US" smtClean="0">
                <a:latin typeface="Times" pitchFamily="18" charset="0"/>
                <a:ea typeface="Geneva"/>
                <a:cs typeface="Times" pitchFamily="18" charset="0"/>
              </a:rPr>
              <a:t>or</a:t>
            </a:r>
            <a:r>
              <a:rPr lang="en-US" b="1" smtClean="0">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Email Abstract</a:t>
            </a:r>
            <a:r>
              <a:rPr lang="en-US" smtClean="0">
                <a:latin typeface="Times" pitchFamily="18" charset="0"/>
                <a:ea typeface="Geneva"/>
                <a:cs typeface="Times" pitchFamily="18" charset="0"/>
              </a:rPr>
              <a:t>,</a:t>
            </a:r>
            <a:r>
              <a:rPr lang="en-US" b="1" smtClean="0">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Track Citations</a:t>
            </a:r>
            <a:r>
              <a:rPr lang="en-US" smtClean="0">
                <a:latin typeface="Times" pitchFamily="18" charset="0"/>
                <a:ea typeface="Geneva"/>
                <a:cs typeface="Times" pitchFamily="18" charset="0"/>
              </a:rPr>
              <a:t>, or</a:t>
            </a:r>
            <a:r>
              <a:rPr lang="en-US" b="1" smtClean="0">
                <a:latin typeface="Times" pitchFamily="18" charset="0"/>
                <a:ea typeface="Geneva"/>
                <a:cs typeface="Times" pitchFamily="18" charset="0"/>
              </a:rPr>
              <a:t> </a:t>
            </a:r>
            <a:r>
              <a:rPr lang="en-US" b="1" smtClean="0">
                <a:solidFill>
                  <a:srgbClr val="FF0000"/>
                </a:solidFill>
                <a:latin typeface="Times" pitchFamily="18" charset="0"/>
                <a:ea typeface="Geneva"/>
                <a:cs typeface="Times" pitchFamily="18" charset="0"/>
              </a:rPr>
              <a:t>Download to Citation Manager</a:t>
            </a:r>
          </a:p>
          <a:p>
            <a:pPr lvl="1">
              <a:buFont typeface="+mj-lt"/>
              <a:buNone/>
            </a:pPr>
            <a:endParaRPr lang="en-US" smtClean="0">
              <a:latin typeface="Times" pitchFamily="18" charset="0"/>
              <a:ea typeface="ＭＳ Ｐゴシック"/>
              <a:cs typeface="Times" pitchFamily="18" charset="0"/>
            </a:endParaRPr>
          </a:p>
          <a:p>
            <a:endParaRPr lang="en-US" smtClean="0">
              <a:latin typeface="Times" pitchFamily="18" charset="0"/>
              <a:ea typeface="ＭＳ Ｐゴシック"/>
              <a:cs typeface="Times" pitchFamily="18" charset="0"/>
            </a:endParaRPr>
          </a:p>
        </p:txBody>
      </p:sp>
      <p:sp>
        <p:nvSpPr>
          <p:cNvPr id="79876"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40180D5E-EAF2-4F8E-990C-0016CECEA4AF}"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79877"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90D1DFD7-B986-4CE8-94AB-731DF948E2CE}" type="slidenum">
              <a:rPr lang="en-US" smtClean="0">
                <a:latin typeface="Verdana" pitchFamily="34" charset="0"/>
                <a:cs typeface="Arial" pitchFamily="34" charset="0"/>
              </a:rPr>
              <a:pPr/>
              <a:t>22</a:t>
            </a:fld>
            <a:endParaRPr lang="en-US" smtClean="0">
              <a:latin typeface="Verdana" pitchFamily="34"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8"/>
          <p:cNvSpPr>
            <a:spLocks noGrp="1" noRot="1" noChangeAspect="1" noTextEdit="1"/>
          </p:cNvSpPr>
          <p:nvPr>
            <p:ph type="sldImg"/>
          </p:nvPr>
        </p:nvSpPr>
        <p:spPr bwMode="auto">
          <a:noFill/>
          <a:ln>
            <a:solidFill>
              <a:srgbClr val="000000"/>
            </a:solidFill>
            <a:miter lim="800000"/>
            <a:headEnd/>
            <a:tailEnd/>
          </a:ln>
        </p:spPr>
      </p:sp>
      <p:sp>
        <p:nvSpPr>
          <p:cNvPr id="81923" name="Notes Placeholder 9"/>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pitchFamily="18" charset="0"/>
                <a:ea typeface="ＭＳ Ｐゴシック"/>
                <a:cs typeface="Times" pitchFamily="18" charset="0"/>
              </a:rPr>
              <a:t>Save Search </a:t>
            </a:r>
            <a:r>
              <a:rPr lang="en-US" b="0" smtClean="0">
                <a:latin typeface="Times" pitchFamily="18" charset="0"/>
                <a:ea typeface="ＭＳ Ｐゴシック"/>
                <a:cs typeface="Times" pitchFamily="18" charset="0"/>
              </a:rPr>
              <a:t>allows you to save your search criteria and use it again later or set up email alerts so when a new article matches your search terms you will be notified by email.</a:t>
            </a:r>
            <a:endParaRPr lang="en-US" smtClean="0">
              <a:latin typeface="Times" pitchFamily="18" charset="0"/>
              <a:ea typeface="ＭＳ Ｐゴシック"/>
              <a:cs typeface="Times" pitchFamily="18" charset="0"/>
            </a:endParaRPr>
          </a:p>
          <a:p>
            <a:pPr lvl="1"/>
            <a:r>
              <a:rPr lang="en-US" b="0" smtClean="0">
                <a:latin typeface="Times" pitchFamily="18" charset="0"/>
                <a:ea typeface="ＭＳ Ｐゴシック"/>
                <a:cs typeface="Times" pitchFamily="18" charset="0"/>
              </a:rPr>
              <a:t> </a:t>
            </a:r>
            <a:r>
              <a:rPr lang="en-US" smtClean="0">
                <a:latin typeface="Times" pitchFamily="18" charset="0"/>
                <a:ea typeface="ＭＳ Ｐゴシック"/>
                <a:cs typeface="Times" pitchFamily="18" charset="0"/>
              </a:rPr>
              <a:t>Conduct a search</a:t>
            </a:r>
            <a:r>
              <a:rPr lang="en-US" b="0" smtClean="0">
                <a:latin typeface="Times" pitchFamily="18" charset="0"/>
                <a:ea typeface="ＭＳ Ｐゴシック"/>
                <a:cs typeface="Times" pitchFamily="18" charset="0"/>
              </a:rPr>
              <a:t> as you normally would in the </a:t>
            </a:r>
            <a:r>
              <a:rPr lang="en-US" smtClean="0">
                <a:solidFill>
                  <a:srgbClr val="FF0000"/>
                </a:solidFill>
                <a:latin typeface="Times" pitchFamily="18" charset="0"/>
                <a:ea typeface="ＭＳ Ｐゴシック"/>
                <a:cs typeface="Times" pitchFamily="18" charset="0"/>
              </a:rPr>
              <a:t>quick search box</a:t>
            </a:r>
            <a:r>
              <a:rPr lang="en-US" b="0" smtClean="0">
                <a:latin typeface="Times" pitchFamily="18" charset="0"/>
                <a:ea typeface="ＭＳ Ｐゴシック"/>
                <a:cs typeface="Times" pitchFamily="18" charset="0"/>
              </a:rPr>
              <a:t> or the </a:t>
            </a:r>
            <a:r>
              <a:rPr lang="en-US" smtClean="0">
                <a:solidFill>
                  <a:srgbClr val="FF0000"/>
                </a:solidFill>
                <a:latin typeface="Times" pitchFamily="18" charset="0"/>
                <a:ea typeface="ＭＳ Ｐゴシック"/>
                <a:cs typeface="Times" pitchFamily="18" charset="0"/>
              </a:rPr>
              <a:t>advanced search page</a:t>
            </a:r>
          </a:p>
          <a:p>
            <a:pPr lvl="2"/>
            <a:r>
              <a:rPr lang="en-US" b="1" smtClean="0">
                <a:solidFill>
                  <a:srgbClr val="FF0000"/>
                </a:solidFill>
                <a:latin typeface="Times" pitchFamily="18" charset="0"/>
                <a:ea typeface="Geneva"/>
                <a:cs typeface="Times" pitchFamily="18" charset="0"/>
              </a:rPr>
              <a:t>Scroll</a:t>
            </a:r>
            <a:r>
              <a:rPr lang="en-US" smtClean="0">
                <a:latin typeface="Times" pitchFamily="18" charset="0"/>
                <a:ea typeface="Geneva"/>
                <a:cs typeface="Times" pitchFamily="18" charset="0"/>
              </a:rPr>
              <a:t> to down the page or </a:t>
            </a:r>
            <a:r>
              <a:rPr lang="en-US" b="1" smtClean="0">
                <a:solidFill>
                  <a:srgbClr val="FF0000"/>
                </a:solidFill>
                <a:latin typeface="Times" pitchFamily="18" charset="0"/>
                <a:ea typeface="Geneva"/>
                <a:cs typeface="Times" pitchFamily="18" charset="0"/>
              </a:rPr>
              <a:t>collapse</a:t>
            </a:r>
            <a:r>
              <a:rPr lang="en-US" smtClean="0">
                <a:latin typeface="Times" pitchFamily="18" charset="0"/>
                <a:ea typeface="Geneva"/>
                <a:cs typeface="Times" pitchFamily="18" charset="0"/>
              </a:rPr>
              <a:t> the </a:t>
            </a:r>
            <a:r>
              <a:rPr lang="en-US" b="1" smtClean="0">
                <a:latin typeface="Times" pitchFamily="18" charset="0"/>
                <a:ea typeface="Geneva"/>
                <a:cs typeface="Times" pitchFamily="18" charset="0"/>
              </a:rPr>
              <a:t>Search Criteria tool</a:t>
            </a:r>
            <a:endParaRPr lang="en-US" smtClean="0">
              <a:latin typeface="Times" pitchFamily="18" charset="0"/>
              <a:ea typeface="Geneva"/>
              <a:cs typeface="Times" pitchFamily="18" charset="0"/>
            </a:endParaRPr>
          </a:p>
          <a:p>
            <a:pPr lvl="2"/>
            <a:r>
              <a:rPr lang="en-US" smtClean="0">
                <a:latin typeface="Times" pitchFamily="18" charset="0"/>
                <a:ea typeface="Geneva"/>
                <a:cs typeface="Times" pitchFamily="18" charset="0"/>
              </a:rPr>
              <a:t>In the </a:t>
            </a:r>
            <a:r>
              <a:rPr lang="en-US" b="1" smtClean="0">
                <a:latin typeface="Times" pitchFamily="18" charset="0"/>
                <a:ea typeface="Geneva"/>
                <a:cs typeface="Times" pitchFamily="18" charset="0"/>
              </a:rPr>
              <a:t>Save Search tool</a:t>
            </a:r>
            <a:r>
              <a:rPr lang="en-US" smtClean="0">
                <a:latin typeface="Times" pitchFamily="18" charset="0"/>
                <a:ea typeface="Geneva"/>
                <a:cs typeface="Times" pitchFamily="18" charset="0"/>
              </a:rPr>
              <a:t> or </a:t>
            </a:r>
            <a:r>
              <a:rPr lang="en-US" smtClean="0">
                <a:solidFill>
                  <a:srgbClr val="000000"/>
                </a:solidFill>
                <a:latin typeface="Times" pitchFamily="18" charset="0"/>
                <a:ea typeface="Geneva"/>
                <a:cs typeface="Times" pitchFamily="18" charset="0"/>
              </a:rPr>
              <a:t>type in a</a:t>
            </a:r>
            <a:r>
              <a:rPr lang="en-US" b="1" smtClean="0">
                <a:solidFill>
                  <a:srgbClr val="FF0000"/>
                </a:solidFill>
                <a:latin typeface="Times" pitchFamily="18" charset="0"/>
                <a:ea typeface="Geneva"/>
                <a:cs typeface="Times" pitchFamily="18" charset="0"/>
              </a:rPr>
              <a:t> name </a:t>
            </a:r>
            <a:r>
              <a:rPr lang="en-US" smtClean="0">
                <a:solidFill>
                  <a:srgbClr val="000000"/>
                </a:solidFill>
                <a:latin typeface="Times" pitchFamily="18" charset="0"/>
                <a:ea typeface="Geneva"/>
                <a:cs typeface="Times" pitchFamily="18" charset="0"/>
              </a:rPr>
              <a:t>and</a:t>
            </a:r>
            <a:r>
              <a:rPr lang="en-US" b="1" smtClean="0">
                <a:solidFill>
                  <a:srgbClr val="FF0000"/>
                </a:solidFill>
                <a:latin typeface="Times" pitchFamily="18" charset="0"/>
                <a:ea typeface="Geneva"/>
                <a:cs typeface="Times" pitchFamily="18" charset="0"/>
              </a:rPr>
              <a:t> description </a:t>
            </a:r>
            <a:r>
              <a:rPr lang="en-US" smtClean="0">
                <a:solidFill>
                  <a:srgbClr val="000000"/>
                </a:solidFill>
                <a:latin typeface="Times" pitchFamily="18" charset="0"/>
                <a:ea typeface="Geneva"/>
                <a:cs typeface="Times" pitchFamily="18" charset="0"/>
              </a:rPr>
              <a:t>for your search</a:t>
            </a:r>
            <a:endParaRPr lang="en-US" smtClean="0">
              <a:latin typeface="Times" pitchFamily="18" charset="0"/>
              <a:ea typeface="Geneva"/>
              <a:cs typeface="Times" pitchFamily="18" charset="0"/>
            </a:endParaRPr>
          </a:p>
          <a:p>
            <a:pPr lvl="2"/>
            <a:r>
              <a:rPr lang="en-US" smtClean="0">
                <a:latin typeface="Times" pitchFamily="18" charset="0"/>
                <a:ea typeface="Geneva"/>
                <a:cs typeface="Times" pitchFamily="18" charset="0"/>
              </a:rPr>
              <a:t>If you would like to be notified by email select one of the </a:t>
            </a:r>
            <a:r>
              <a:rPr lang="en-US" b="1" smtClean="0">
                <a:solidFill>
                  <a:srgbClr val="FF0000"/>
                </a:solidFill>
                <a:latin typeface="Times" pitchFamily="18" charset="0"/>
                <a:ea typeface="Geneva"/>
                <a:cs typeface="Times" pitchFamily="18" charset="0"/>
              </a:rPr>
              <a:t>Alert</a:t>
            </a:r>
            <a:r>
              <a:rPr lang="en-US" smtClean="0">
                <a:latin typeface="Times" pitchFamily="18" charset="0"/>
                <a:ea typeface="Geneva"/>
                <a:cs typeface="Times" pitchFamily="18" charset="0"/>
              </a:rPr>
              <a:t> options (default is None)</a:t>
            </a:r>
          </a:p>
          <a:p>
            <a:pPr lvl="2"/>
            <a:r>
              <a:rPr lang="en-US" smtClean="0">
                <a:latin typeface="Times" pitchFamily="18" charset="0"/>
                <a:ea typeface="Geneva"/>
                <a:cs typeface="Times" pitchFamily="18" charset="0"/>
              </a:rPr>
              <a:t> Click the </a:t>
            </a:r>
            <a:r>
              <a:rPr lang="en-US" b="1" smtClean="0">
                <a:latin typeface="Times" pitchFamily="18" charset="0"/>
                <a:ea typeface="Geneva"/>
                <a:cs typeface="Times" pitchFamily="18" charset="0"/>
              </a:rPr>
              <a:t>Save</a:t>
            </a:r>
            <a:r>
              <a:rPr lang="en-US" smtClean="0">
                <a:latin typeface="Times" pitchFamily="18" charset="0"/>
                <a:ea typeface="Geneva"/>
                <a:cs typeface="Times" pitchFamily="18" charset="0"/>
              </a:rPr>
              <a:t> </a:t>
            </a:r>
            <a:r>
              <a:rPr lang="en-US" b="1" smtClean="0">
                <a:latin typeface="Times" pitchFamily="18" charset="0"/>
                <a:ea typeface="Geneva"/>
                <a:cs typeface="Times" pitchFamily="18" charset="0"/>
              </a:rPr>
              <a:t>button</a:t>
            </a:r>
            <a:r>
              <a:rPr lang="en-US" smtClean="0">
                <a:latin typeface="Times" pitchFamily="18" charset="0"/>
                <a:ea typeface="Geneva"/>
                <a:cs typeface="Times" pitchFamily="18" charset="0"/>
              </a:rPr>
              <a:t> at the bottom right-hand side of the page to save your changes</a:t>
            </a:r>
            <a:endParaRPr lang="en-US" b="1" smtClean="0">
              <a:solidFill>
                <a:srgbClr val="FF0000"/>
              </a:solidFill>
              <a:latin typeface="Times" pitchFamily="18" charset="0"/>
              <a:ea typeface="Geneva"/>
              <a:cs typeface="Times" pitchFamily="18" charset="0"/>
            </a:endParaRPr>
          </a:p>
          <a:p>
            <a:pPr lvl="1"/>
            <a:r>
              <a:rPr lang="en-US" b="0" smtClean="0">
                <a:latin typeface="Times" pitchFamily="18" charset="0"/>
                <a:ea typeface="ＭＳ Ｐゴシック"/>
                <a:cs typeface="Times" pitchFamily="18" charset="0"/>
              </a:rPr>
              <a:t>To </a:t>
            </a:r>
            <a:r>
              <a:rPr lang="en-US" smtClean="0">
                <a:solidFill>
                  <a:srgbClr val="FF0000"/>
                </a:solidFill>
                <a:latin typeface="Times" pitchFamily="18" charset="0"/>
                <a:ea typeface="ＭＳ Ｐゴシック"/>
                <a:cs typeface="Times" pitchFamily="18" charset="0"/>
              </a:rPr>
              <a:t>view</a:t>
            </a:r>
            <a:r>
              <a:rPr lang="en-US" smtClean="0">
                <a:latin typeface="Times" pitchFamily="18" charset="0"/>
                <a:ea typeface="ＭＳ Ｐゴシック"/>
                <a:cs typeface="Times" pitchFamily="18" charset="0"/>
              </a:rPr>
              <a:t> </a:t>
            </a:r>
            <a:r>
              <a:rPr lang="en-US" b="0" smtClean="0">
                <a:latin typeface="Times" pitchFamily="18" charset="0"/>
                <a:ea typeface="ＭＳ Ｐゴシック"/>
                <a:cs typeface="Times" pitchFamily="18" charset="0"/>
              </a:rPr>
              <a:t>or</a:t>
            </a:r>
            <a:r>
              <a:rPr lang="en-US" smtClean="0">
                <a:solidFill>
                  <a:srgbClr val="FF0000"/>
                </a:solidFill>
                <a:latin typeface="Times" pitchFamily="18" charset="0"/>
                <a:ea typeface="ＭＳ Ｐゴシック"/>
                <a:cs typeface="Times" pitchFamily="18" charset="0"/>
              </a:rPr>
              <a:t> run</a:t>
            </a:r>
            <a:r>
              <a:rPr lang="en-US" smtClean="0">
                <a:latin typeface="Times" pitchFamily="18" charset="0"/>
                <a:ea typeface="ＭＳ Ｐゴシック"/>
                <a:cs typeface="Times" pitchFamily="18" charset="0"/>
              </a:rPr>
              <a:t> </a:t>
            </a:r>
            <a:r>
              <a:rPr lang="en-US" b="0" smtClean="0">
                <a:latin typeface="Times" pitchFamily="18" charset="0"/>
                <a:ea typeface="ＭＳ Ｐゴシック"/>
                <a:cs typeface="Times" pitchFamily="18" charset="0"/>
              </a:rPr>
              <a:t>any of your saved searches select the </a:t>
            </a:r>
            <a:r>
              <a:rPr lang="en-US" smtClean="0">
                <a:latin typeface="Times" pitchFamily="18" charset="0"/>
                <a:ea typeface="ＭＳ Ｐゴシック"/>
                <a:cs typeface="Times" pitchFamily="18" charset="0"/>
              </a:rPr>
              <a:t>View Saved Searches link </a:t>
            </a:r>
            <a:r>
              <a:rPr lang="en-US" b="0" smtClean="0">
                <a:latin typeface="Times" pitchFamily="18" charset="0"/>
                <a:ea typeface="ＭＳ Ｐゴシック"/>
                <a:cs typeface="Times" pitchFamily="18" charset="0"/>
              </a:rPr>
              <a:t>below the</a:t>
            </a:r>
            <a:r>
              <a:rPr lang="en-US" smtClean="0">
                <a:latin typeface="Times" pitchFamily="18" charset="0"/>
                <a:ea typeface="ＭＳ Ｐゴシック"/>
                <a:cs typeface="Times" pitchFamily="18" charset="0"/>
              </a:rPr>
              <a:t> Save button</a:t>
            </a:r>
            <a:endParaRPr lang="en-US" smtClean="0">
              <a:solidFill>
                <a:srgbClr val="FF0000"/>
              </a:solidFill>
              <a:latin typeface="Times" pitchFamily="18" charset="0"/>
              <a:ea typeface="ＭＳ Ｐゴシック"/>
              <a:cs typeface="Times" pitchFamily="18" charset="0"/>
            </a:endParaRPr>
          </a:p>
        </p:txBody>
      </p:sp>
      <p:sp>
        <p:nvSpPr>
          <p:cNvPr id="81924"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11D4D63F-D9E4-49AF-A247-35F19529B0B0}"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81925"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A574BA70-D475-427F-B4D6-3495060D7CFC}" type="slidenum">
              <a:rPr lang="en-US" smtClean="0">
                <a:latin typeface="Verdana" pitchFamily="34" charset="0"/>
                <a:cs typeface="Arial" pitchFamily="34" charset="0"/>
              </a:rPr>
              <a:pPr/>
              <a:t>23</a:t>
            </a:fld>
            <a:endParaRPr lang="en-US" smtClean="0">
              <a:latin typeface="Verdana" pitchFamily="34" charset="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8"/>
          <p:cNvSpPr>
            <a:spLocks noGrp="1" noRot="1" noChangeAspect="1" noTextEdit="1"/>
          </p:cNvSpPr>
          <p:nvPr>
            <p:ph type="sldImg"/>
          </p:nvPr>
        </p:nvSpPr>
        <p:spPr bwMode="auto">
          <a:noFill/>
          <a:ln>
            <a:solidFill>
              <a:srgbClr val="000000"/>
            </a:solidFill>
            <a:miter lim="800000"/>
            <a:headEnd/>
            <a:tailEnd/>
          </a:ln>
        </p:spPr>
      </p:sp>
      <p:sp>
        <p:nvSpPr>
          <p:cNvPr id="82947" name="Notes Placeholder 9"/>
          <p:cNvSpPr>
            <a:spLocks noGrp="1"/>
          </p:cNvSpPr>
          <p:nvPr>
            <p:ph type="body" idx="1"/>
          </p:nvPr>
        </p:nvSpPr>
        <p:spPr bwMode="auto">
          <a:noFill/>
        </p:spPr>
        <p:txBody>
          <a:bodyPr wrap="square" numCol="1" anchor="t" anchorCtr="0" compatLnSpc="1">
            <a:prstTxWarp prst="textNoShape">
              <a:avLst/>
            </a:prstTxWarp>
          </a:bodyPr>
          <a:lstStyle/>
          <a:p>
            <a:pPr lvl="2"/>
            <a:r>
              <a:rPr lang="en-US" smtClean="0">
                <a:latin typeface="Times" pitchFamily="18" charset="0"/>
                <a:ea typeface="Geneva"/>
                <a:cs typeface="Times" pitchFamily="18" charset="0"/>
              </a:rPr>
              <a:t>Written by a librarian and founding member of BioOne, this quote is expresses the essence of BioOne.</a:t>
            </a:r>
          </a:p>
          <a:p>
            <a:pPr lvl="2"/>
            <a:r>
              <a:rPr lang="en-US" smtClean="0">
                <a:latin typeface="Times" pitchFamily="18" charset="0"/>
                <a:ea typeface="Geneva"/>
                <a:cs typeface="Times" pitchFamily="18" charset="0"/>
              </a:rPr>
              <a:t>To date BioOne is one of the most successful library publisher projects.</a:t>
            </a:r>
          </a:p>
        </p:txBody>
      </p:sp>
      <p:sp>
        <p:nvSpPr>
          <p:cNvPr id="82948"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3ADF7979-C821-428B-AB5E-5D608227AF32}"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82949"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3A39330B-5DB2-45F5-AC70-217850402893}" type="slidenum">
              <a:rPr lang="en-US" smtClean="0">
                <a:latin typeface="Verdana" pitchFamily="34" charset="0"/>
                <a:cs typeface="Arial" pitchFamily="34" charset="0"/>
              </a:rPr>
              <a:pPr/>
              <a:t>24</a:t>
            </a:fld>
            <a:endParaRPr lang="en-US" smtClean="0">
              <a:latin typeface="Verdana"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pitchFamily="18" charset="0"/>
                <a:ea typeface="ＭＳ Ｐゴシック"/>
                <a:cs typeface="Times" pitchFamily="18" charset="0"/>
              </a:rPr>
              <a:t>Mission in Action</a:t>
            </a:r>
          </a:p>
          <a:p>
            <a:pPr lvl="1"/>
            <a:r>
              <a:rPr lang="en-US" smtClean="0">
                <a:latin typeface="Times" pitchFamily="18" charset="0"/>
                <a:ea typeface="ＭＳ Ｐゴシック"/>
                <a:cs typeface="Times" pitchFamily="18" charset="0"/>
              </a:rPr>
              <a:t>For Libraries — </a:t>
            </a:r>
            <a:r>
              <a:rPr lang="en-US" b="0" smtClean="0">
                <a:latin typeface="Times" pitchFamily="18" charset="0"/>
                <a:ea typeface="ＭＳ Ｐゴシック"/>
                <a:cs typeface="Times" pitchFamily="18" charset="0"/>
              </a:rPr>
              <a:t>BioOne provides a low-cost alternative to commercial publishers’ “big deals” and pricing practices, without sacrificing high-quality research or the online tools and services that librarians and users expect. </a:t>
            </a:r>
          </a:p>
          <a:p>
            <a:pPr lvl="1"/>
            <a:r>
              <a:rPr lang="en-US" smtClean="0">
                <a:latin typeface="Times" pitchFamily="18" charset="0"/>
                <a:ea typeface="ＭＳ Ｐゴシック"/>
                <a:cs typeface="Times" pitchFamily="18" charset="0"/>
              </a:rPr>
              <a:t>For students, educators, and researchers — </a:t>
            </a:r>
            <a:r>
              <a:rPr lang="en-US" b="0" smtClean="0">
                <a:latin typeface="Times" pitchFamily="18" charset="0"/>
                <a:ea typeface="ＭＳ Ｐゴシック"/>
                <a:cs typeface="Times" pitchFamily="18" charset="0"/>
              </a:rPr>
              <a:t>BioOne provides a unique aggregation of high-impact bioscience research journals, featuring timely content on a wide-array of today’s most pressing topics, including global warming, stem cell research, ecological and biodiversity conservation. </a:t>
            </a:r>
          </a:p>
          <a:p>
            <a:endParaRPr lang="en-US" smtClean="0">
              <a:latin typeface="Times" pitchFamily="18" charset="0"/>
              <a:ea typeface="ＭＳ Ｐゴシック"/>
              <a:cs typeface="Times" pitchFamily="18" charset="0"/>
            </a:endParaRPr>
          </a:p>
        </p:txBody>
      </p:sp>
      <p:sp>
        <p:nvSpPr>
          <p:cNvPr id="50179" name="Slide Image Placeholder 9"/>
          <p:cNvSpPr>
            <a:spLocks noGrp="1" noRot="1" noChangeAspect="1" noTextEdit="1"/>
          </p:cNvSpPr>
          <p:nvPr>
            <p:ph type="sldImg"/>
          </p:nvPr>
        </p:nvSpPr>
        <p:spPr bwMode="auto">
          <a:xfrm>
            <a:off x="457200" y="673100"/>
            <a:ext cx="2743200" cy="2057400"/>
          </a:xfrm>
          <a:noFill/>
          <a:ln>
            <a:solidFill>
              <a:srgbClr val="000000"/>
            </a:solidFill>
            <a:miter lim="800000"/>
            <a:headEnd/>
            <a:tailEnd/>
          </a:ln>
        </p:spPr>
      </p:sp>
      <p:sp>
        <p:nvSpPr>
          <p:cNvPr id="50180"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E5C43016-8A29-4D6F-B1A7-2B7BC0ACC036}"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50181" name="Slide Number Placeholder 8"/>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BA3F2E92-FE4F-4F52-974D-1358E4C6593E}" type="slidenum">
              <a:rPr lang="en-US" smtClean="0">
                <a:latin typeface="Verdana" pitchFamily="34" charset="0"/>
                <a:cs typeface="Arial" pitchFamily="34" charset="0"/>
              </a:rPr>
              <a:pPr/>
              <a:t>5</a:t>
            </a:fld>
            <a:endParaRPr lang="en-US" smtClean="0">
              <a:latin typeface="Verdana"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pitchFamily="18" charset="0"/>
                <a:ea typeface="ＭＳ Ｐゴシック"/>
                <a:cs typeface="Times" pitchFamily="18" charset="0"/>
              </a:rPr>
              <a:t>1355 subscribers from 46 countries </a:t>
            </a:r>
            <a:r>
              <a:rPr lang="en-US" baseline="30000" smtClean="0">
                <a:latin typeface="Times" pitchFamily="18" charset="0"/>
                <a:ea typeface="ＭＳ Ｐゴシック"/>
                <a:cs typeface="Times" pitchFamily="18" charset="0"/>
              </a:rPr>
              <a:t>B</a:t>
            </a:r>
          </a:p>
          <a:p>
            <a:pPr marL="2057400" lvl="4" indent="-228600" eaLnBrk="1" hangingPunct="1">
              <a:lnSpc>
                <a:spcPct val="110000"/>
              </a:lnSpc>
              <a:spcAft>
                <a:spcPts val="300"/>
              </a:spcAft>
              <a:buFontTx/>
              <a:buNone/>
            </a:pPr>
            <a:r>
              <a:rPr lang="en-US" sz="800" smtClean="0">
                <a:latin typeface="Verdana" pitchFamily="34" charset="0"/>
                <a:ea typeface="ＭＳ Ｐゴシック"/>
                <a:cs typeface="Times" pitchFamily="18" charset="0"/>
              </a:rPr>
              <a:t>________</a:t>
            </a:r>
          </a:p>
          <a:p>
            <a:pPr marL="2057400" lvl="4" indent="-228600" eaLnBrk="1" hangingPunct="1">
              <a:lnSpc>
                <a:spcPct val="110000"/>
              </a:lnSpc>
              <a:spcAft>
                <a:spcPts val="300"/>
              </a:spcAft>
              <a:buFontTx/>
              <a:buNone/>
            </a:pPr>
            <a:r>
              <a:rPr lang="en-US" sz="800" b="1" smtClean="0">
                <a:latin typeface="Verdana" pitchFamily="34" charset="0"/>
                <a:ea typeface="ＭＳ Ｐゴシック"/>
                <a:cs typeface="Times" pitchFamily="18" charset="0"/>
              </a:rPr>
              <a:t>&lt;B&gt;</a:t>
            </a:r>
            <a:r>
              <a:rPr lang="en-US" sz="800" smtClean="0">
                <a:latin typeface="Verdana" pitchFamily="34" charset="0"/>
                <a:ea typeface="ＭＳ Ｐゴシック"/>
                <a:cs typeface="Times" pitchFamily="18" charset="0"/>
              </a:rPr>
              <a:t>  Source for Subscriber Counts: </a:t>
            </a:r>
            <a:r>
              <a:rPr lang="en-US" sz="800" i="1" smtClean="0">
                <a:latin typeface="Verdana" pitchFamily="34" charset="0"/>
                <a:ea typeface="ＭＳ Ｐゴシック"/>
                <a:cs typeface="Times" pitchFamily="18" charset="0"/>
              </a:rPr>
              <a:t>Subscriber Counts and Lists 3-9-12.xlsx</a:t>
            </a:r>
            <a:endParaRPr lang="en-US" sz="800" i="1" baseline="30000" smtClean="0">
              <a:latin typeface="Verdana" pitchFamily="34" charset="0"/>
              <a:ea typeface="ＭＳ Ｐゴシック"/>
              <a:cs typeface="Times" pitchFamily="18" charset="0"/>
            </a:endParaRPr>
          </a:p>
        </p:txBody>
      </p:sp>
      <p:sp>
        <p:nvSpPr>
          <p:cNvPr id="51203" name="Slide Image Placeholder 10"/>
          <p:cNvSpPr>
            <a:spLocks noGrp="1" noRot="1" noChangeAspect="1" noTextEdit="1"/>
          </p:cNvSpPr>
          <p:nvPr>
            <p:ph type="sldImg"/>
          </p:nvPr>
        </p:nvSpPr>
        <p:spPr bwMode="auto">
          <a:xfrm>
            <a:off x="457200" y="673100"/>
            <a:ext cx="2743200" cy="2057400"/>
          </a:xfrm>
          <a:noFill/>
          <a:ln>
            <a:solidFill>
              <a:srgbClr val="000000"/>
            </a:solidFill>
            <a:miter lim="800000"/>
            <a:headEnd/>
            <a:tailEnd/>
          </a:ln>
        </p:spPr>
      </p:sp>
      <p:sp>
        <p:nvSpPr>
          <p:cNvPr id="51204" name="Date Placeholder 8"/>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81E11320-1A02-4680-885C-5CA7D839D94C}"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51205" name="Slide Number Placeholder 9"/>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BDB37156-7563-4A30-BD89-E8D58F06C8C3}" type="slidenum">
              <a:rPr lang="en-US" smtClean="0">
                <a:latin typeface="Verdana" pitchFamily="34" charset="0"/>
                <a:cs typeface="Arial" pitchFamily="34" charset="0"/>
              </a:rPr>
              <a:pPr/>
              <a:t>6</a:t>
            </a:fld>
            <a:endParaRPr lang="en-US" smtClean="0">
              <a:latin typeface="Verdana"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pitchFamily="18" charset="0"/>
                <a:ea typeface="ＭＳ Ｐゴシック"/>
                <a:cs typeface="Times" pitchFamily="18" charset="0"/>
              </a:rPr>
              <a:t>Developing-country programs provide researchers in developing world countries free or low cost access to critical scientific research.</a:t>
            </a:r>
          </a:p>
          <a:p>
            <a:pPr lvl="3">
              <a:buClr>
                <a:srgbClr val="AF9D42"/>
              </a:buClr>
            </a:pPr>
            <a:r>
              <a:rPr lang="en-US" smtClean="0">
                <a:latin typeface="Times" pitchFamily="18" charset="0"/>
                <a:ea typeface="Geneva"/>
                <a:cs typeface="Times" pitchFamily="18" charset="0"/>
              </a:rPr>
              <a:t>More than 3,700 institutions in 90 countries access BioOne through developing world programs </a:t>
            </a:r>
            <a:r>
              <a:rPr lang="en-US" b="1" baseline="30000" smtClean="0">
                <a:latin typeface="Times" pitchFamily="18" charset="0"/>
                <a:ea typeface="Geneva"/>
                <a:cs typeface="Times" pitchFamily="18" charset="0"/>
              </a:rPr>
              <a:t>&lt;A&gt;</a:t>
            </a:r>
          </a:p>
          <a:p>
            <a:pPr lvl="1"/>
            <a:r>
              <a:rPr lang="en-US" smtClean="0">
                <a:latin typeface="Times" pitchFamily="18" charset="0"/>
                <a:ea typeface="ＭＳ Ｐゴシック"/>
                <a:cs typeface="Times" pitchFamily="18" charset="0"/>
              </a:rPr>
              <a:t>EIFL</a:t>
            </a:r>
            <a:r>
              <a:rPr lang="en-US" b="0" smtClean="0">
                <a:latin typeface="Times" pitchFamily="18" charset="0"/>
                <a:ea typeface="ＭＳ Ｐゴシック"/>
                <a:cs typeface="Times" pitchFamily="18" charset="0"/>
              </a:rPr>
              <a:t> enables access to knowledge through libraries in developing and transition countries to contribute to sustainable economic and social development. (</a:t>
            </a:r>
            <a:r>
              <a:rPr lang="en-US" b="0" smtClean="0">
                <a:latin typeface="Times" pitchFamily="18" charset="0"/>
                <a:ea typeface="ＭＳ Ｐゴシック"/>
                <a:cs typeface="Times" pitchFamily="18" charset="0"/>
                <a:hlinkClick r:id="rId3"/>
              </a:rPr>
              <a:t>http://www.eifl.net/where-we-work</a:t>
            </a:r>
            <a:r>
              <a:rPr lang="en-US" b="0" smtClean="0">
                <a:latin typeface="Times" pitchFamily="18" charset="0"/>
                <a:ea typeface="ＭＳ Ｐゴシック"/>
                <a:cs typeface="Times" pitchFamily="18" charset="0"/>
              </a:rPr>
              <a:t>)</a:t>
            </a:r>
          </a:p>
          <a:p>
            <a:pPr lvl="1"/>
            <a:r>
              <a:rPr lang="en-US" smtClean="0">
                <a:latin typeface="Times" pitchFamily="18" charset="0"/>
                <a:ea typeface="ＭＳ Ｐゴシック"/>
                <a:cs typeface="Times" pitchFamily="18" charset="0"/>
              </a:rPr>
              <a:t>Research4Life</a:t>
            </a:r>
            <a:r>
              <a:rPr lang="en-US" b="0" smtClean="0">
                <a:latin typeface="Times" pitchFamily="18" charset="0"/>
                <a:ea typeface="ＭＳ Ｐゴシック"/>
                <a:cs typeface="Times" pitchFamily="18" charset="0"/>
              </a:rPr>
              <a:t> is the collective name for three public-private partnerships:</a:t>
            </a:r>
          </a:p>
          <a:p>
            <a:pPr lvl="3"/>
            <a:r>
              <a:rPr lang="en-US" b="1" smtClean="0">
                <a:latin typeface="Times" pitchFamily="18" charset="0"/>
                <a:ea typeface="Geneva"/>
                <a:cs typeface="Times" pitchFamily="18" charset="0"/>
              </a:rPr>
              <a:t>HINARI</a:t>
            </a:r>
            <a:r>
              <a:rPr lang="en-US" smtClean="0">
                <a:latin typeface="Times" pitchFamily="18" charset="0"/>
                <a:ea typeface="Geneva"/>
                <a:cs typeface="Times" pitchFamily="18" charset="0"/>
              </a:rPr>
              <a:t> (HINARI Access to Research in Health Programme): provides free or very low cost online access to journals in biomedical and related social sciences to local, not-for-profit institutions in developing countries.</a:t>
            </a:r>
          </a:p>
          <a:p>
            <a:pPr lvl="3"/>
            <a:r>
              <a:rPr lang="en-US" b="1" smtClean="0">
                <a:latin typeface="Times" pitchFamily="18" charset="0"/>
                <a:ea typeface="Geneva"/>
                <a:cs typeface="Times" pitchFamily="18" charset="0"/>
              </a:rPr>
              <a:t>AGORA</a:t>
            </a:r>
            <a:r>
              <a:rPr lang="en-US" smtClean="0">
                <a:latin typeface="Times" pitchFamily="18" charset="0"/>
                <a:ea typeface="Geneva"/>
                <a:cs typeface="Times" pitchFamily="18" charset="0"/>
              </a:rPr>
              <a:t> (Access to Global Online Research in Agriculture): an initiative of the Food and Agricultural Organization of the UN (FOA), enables developing countries to gain access to digital collection in the fields of food, agriculture, environmental science and related social sciences</a:t>
            </a:r>
          </a:p>
          <a:p>
            <a:pPr lvl="3"/>
            <a:r>
              <a:rPr lang="en-US" b="1" smtClean="0">
                <a:latin typeface="Times" pitchFamily="18" charset="0"/>
                <a:ea typeface="Geneva"/>
                <a:cs typeface="Times" pitchFamily="18" charset="0"/>
              </a:rPr>
              <a:t>OARE</a:t>
            </a:r>
            <a:r>
              <a:rPr lang="en-US" smtClean="0">
                <a:latin typeface="Times" pitchFamily="18" charset="0"/>
                <a:ea typeface="Geneva"/>
                <a:cs typeface="Times" pitchFamily="18" charset="0"/>
              </a:rPr>
              <a:t> (Online Access to Research in the Environment): international public-private consortium coordinated by the United Nations Environment Programme (UNEP) and Yale University, enables developing countries to gain access to collections of environmental science research.</a:t>
            </a:r>
          </a:p>
          <a:p>
            <a:pPr lvl="1"/>
            <a:r>
              <a:rPr lang="en-US" smtClean="0">
                <a:latin typeface="Times" pitchFamily="18" charset="0"/>
                <a:ea typeface="ＭＳ Ｐゴシック"/>
                <a:cs typeface="Times" pitchFamily="18" charset="0"/>
              </a:rPr>
              <a:t>TEEAL</a:t>
            </a:r>
            <a:r>
              <a:rPr lang="en-US" b="0" smtClean="0">
                <a:latin typeface="Times" pitchFamily="18" charset="0"/>
                <a:ea typeface="ＭＳ Ｐゴシック"/>
                <a:cs typeface="Times" pitchFamily="18" charset="0"/>
              </a:rPr>
              <a:t> provides electronic access — without the use of the internet — to agricultural and related titles, considered among the most essential to research and education conducted in the developing world</a:t>
            </a:r>
          </a:p>
          <a:p>
            <a:pPr marL="2057400" lvl="4" indent="-228600" eaLnBrk="1" hangingPunct="1">
              <a:lnSpc>
                <a:spcPct val="110000"/>
              </a:lnSpc>
              <a:spcAft>
                <a:spcPts val="300"/>
              </a:spcAft>
              <a:buFontTx/>
              <a:buNone/>
            </a:pPr>
            <a:endParaRPr lang="en-US" sz="800" smtClean="0">
              <a:latin typeface="Verdana" pitchFamily="34" charset="0"/>
              <a:ea typeface="ＭＳ Ｐゴシック"/>
              <a:cs typeface="Times" pitchFamily="18" charset="0"/>
            </a:endParaRPr>
          </a:p>
          <a:p>
            <a:pPr marL="2057400" lvl="4" indent="-228600" eaLnBrk="1" hangingPunct="1">
              <a:lnSpc>
                <a:spcPct val="110000"/>
              </a:lnSpc>
              <a:spcAft>
                <a:spcPts val="300"/>
              </a:spcAft>
              <a:buFontTx/>
              <a:buNone/>
            </a:pPr>
            <a:r>
              <a:rPr lang="en-US" sz="800" smtClean="0">
                <a:latin typeface="Verdana" pitchFamily="34" charset="0"/>
                <a:ea typeface="ＭＳ Ｐゴシック"/>
                <a:cs typeface="Times" pitchFamily="18" charset="0"/>
              </a:rPr>
              <a:t>________</a:t>
            </a:r>
          </a:p>
          <a:p>
            <a:pPr marL="2057400" lvl="4" indent="-228600" eaLnBrk="1" hangingPunct="1">
              <a:lnSpc>
                <a:spcPct val="110000"/>
              </a:lnSpc>
              <a:spcAft>
                <a:spcPts val="300"/>
              </a:spcAft>
              <a:buFontTx/>
              <a:buNone/>
            </a:pPr>
            <a:r>
              <a:rPr lang="en-US" sz="800" b="1" smtClean="0">
                <a:latin typeface="Verdana" pitchFamily="34" charset="0"/>
                <a:ea typeface="ＭＳ Ｐゴシック"/>
                <a:cs typeface="Times" pitchFamily="18" charset="0"/>
              </a:rPr>
              <a:t>&lt;A&gt;</a:t>
            </a:r>
            <a:r>
              <a:rPr lang="en-US" sz="800" smtClean="0">
                <a:latin typeface="Verdana" pitchFamily="34" charset="0"/>
                <a:ea typeface="ＭＳ Ｐゴシック"/>
                <a:cs typeface="Times" pitchFamily="18" charset="0"/>
              </a:rPr>
              <a:t>  The formula used to determine the “Number of Institutions Accessing BioOne through Developing World Programs:”</a:t>
            </a:r>
          </a:p>
          <a:p>
            <a:pPr marL="2057400" lvl="4" indent="-228600" eaLnBrk="1" hangingPunct="1">
              <a:lnSpc>
                <a:spcPct val="110000"/>
              </a:lnSpc>
              <a:spcAft>
                <a:spcPts val="300"/>
              </a:spcAft>
              <a:buFontTx/>
              <a:buNone/>
            </a:pPr>
            <a:r>
              <a:rPr lang="en-US" sz="800" smtClean="0">
                <a:latin typeface="Verdana" pitchFamily="34" charset="0"/>
                <a:ea typeface="ＭＳ Ｐゴシック"/>
                <a:cs typeface="Times" pitchFamily="18" charset="0"/>
              </a:rPr>
              <a:t>“…4100 public institutions in 105 eligible countries have already registered for access to HINARI…” -- http://www.research4life.org/programmes.html</a:t>
            </a:r>
          </a:p>
          <a:p>
            <a:pPr marL="2057400" lvl="4" indent="-228600" eaLnBrk="1" hangingPunct="1">
              <a:lnSpc>
                <a:spcPct val="110000"/>
              </a:lnSpc>
              <a:spcAft>
                <a:spcPts val="300"/>
              </a:spcAft>
              <a:buFontTx/>
              <a:buNone/>
            </a:pPr>
            <a:r>
              <a:rPr lang="en-US" sz="800" smtClean="0">
                <a:latin typeface="Verdana" pitchFamily="34" charset="0"/>
                <a:ea typeface="ＭＳ Ｐゴシック"/>
                <a:cs typeface="Times" pitchFamily="18" charset="0"/>
              </a:rPr>
              <a:t>There are 302 institutions registered in the countries that do not have access BioOne through HINARI (BioOne provides 100% discounts in only 90 countries) -- </a:t>
            </a:r>
            <a:r>
              <a:rPr lang="en-US" sz="800" smtClean="0">
                <a:latin typeface="Verdana" pitchFamily="34" charset="0"/>
                <a:ea typeface="ＭＳ Ｐゴシック"/>
                <a:cs typeface="Times" pitchFamily="18" charset="0"/>
                <a:hlinkClick r:id="rId4"/>
              </a:rPr>
              <a:t>http://extranet.who.int/hinari/en/browse_institutions.php</a:t>
            </a:r>
            <a:r>
              <a:rPr lang="en-US" sz="800" smtClean="0">
                <a:latin typeface="Verdana" pitchFamily="34" charset="0"/>
                <a:ea typeface="ＭＳ Ｐゴシック"/>
                <a:cs typeface="Times" pitchFamily="18" charset="0"/>
              </a:rPr>
              <a:t> </a:t>
            </a:r>
          </a:p>
          <a:p>
            <a:pPr marL="2057400" lvl="4" indent="-228600" eaLnBrk="1" hangingPunct="1">
              <a:lnSpc>
                <a:spcPct val="110000"/>
              </a:lnSpc>
              <a:spcAft>
                <a:spcPts val="300"/>
              </a:spcAft>
              <a:buFontTx/>
              <a:buNone/>
            </a:pPr>
            <a:r>
              <a:rPr lang="en-US" sz="800" smtClean="0">
                <a:latin typeface="Verdana" pitchFamily="34" charset="0"/>
                <a:ea typeface="ＭＳ Ｐゴシック"/>
                <a:cs typeface="Times" pitchFamily="18" charset="0"/>
              </a:rPr>
              <a:t>4100 – 302 = 3,798</a:t>
            </a:r>
          </a:p>
        </p:txBody>
      </p:sp>
      <p:sp>
        <p:nvSpPr>
          <p:cNvPr id="52227" name="Slide Image Placeholder 10"/>
          <p:cNvSpPr>
            <a:spLocks noGrp="1" noRot="1" noChangeAspect="1" noTextEdit="1"/>
          </p:cNvSpPr>
          <p:nvPr>
            <p:ph type="sldImg"/>
          </p:nvPr>
        </p:nvSpPr>
        <p:spPr bwMode="auto">
          <a:xfrm>
            <a:off x="457200" y="673100"/>
            <a:ext cx="2743200" cy="2057400"/>
          </a:xfrm>
          <a:noFill/>
          <a:ln>
            <a:solidFill>
              <a:srgbClr val="000000"/>
            </a:solidFill>
            <a:miter lim="800000"/>
            <a:headEnd/>
            <a:tailEnd/>
          </a:ln>
        </p:spPr>
      </p:sp>
      <p:sp>
        <p:nvSpPr>
          <p:cNvPr id="52228" name="Date Placeholder 8"/>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A9F5F6F8-3A3A-480C-8479-9C3B540F89AA}"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52229" name="Slide Number Placeholder 9"/>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3A3A8FDC-EB36-4220-8620-E13062989FFB}" type="slidenum">
              <a:rPr lang="en-US" smtClean="0">
                <a:latin typeface="Verdana" pitchFamily="34" charset="0"/>
                <a:cs typeface="Arial" pitchFamily="34" charset="0"/>
              </a:rPr>
              <a:pPr/>
              <a:t>7</a:t>
            </a:fld>
            <a:endParaRPr lang="en-US" smtClean="0">
              <a:latin typeface="Verdana"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800" b="0" i="1" smtClean="0">
                <a:latin typeface="Times" pitchFamily="18" charset="0"/>
                <a:ea typeface="ＭＳ Ｐゴシック"/>
                <a:cs typeface="Times" pitchFamily="18" charset="0"/>
              </a:rPr>
              <a:t>2012 BioOne Complete data</a:t>
            </a:r>
            <a:endParaRPr lang="en-US" sz="800" b="0" smtClean="0">
              <a:latin typeface="Times" pitchFamily="18" charset="0"/>
              <a:ea typeface="ＭＳ Ｐゴシック"/>
              <a:cs typeface="Times" pitchFamily="18" charset="0"/>
            </a:endParaRPr>
          </a:p>
          <a:p>
            <a:pPr lvl="1"/>
            <a:r>
              <a:rPr lang="en-US" b="0" smtClean="0">
                <a:latin typeface="Times" pitchFamily="18" charset="0"/>
                <a:ea typeface="ＭＳ Ｐゴシック"/>
                <a:cs typeface="Times" pitchFamily="18" charset="0"/>
              </a:rPr>
              <a:t>Much of the BioOne content is global in scope, but also includes some Interdisciplinary resources that focus on particular regions or ecosystems</a:t>
            </a:r>
          </a:p>
          <a:p>
            <a:pPr lvl="1"/>
            <a:r>
              <a:rPr lang="en-US" b="0" smtClean="0">
                <a:latin typeface="Times" pitchFamily="18" charset="0"/>
                <a:ea typeface="ＭＳ Ｐゴシック"/>
                <a:cs typeface="Times" pitchFamily="18" charset="0"/>
              </a:rPr>
              <a:t>For</a:t>
            </a:r>
            <a:r>
              <a:rPr lang="en-US" smtClean="0">
                <a:latin typeface="Times" pitchFamily="18" charset="0"/>
                <a:ea typeface="ＭＳ Ｐゴシック"/>
                <a:cs typeface="Times" pitchFamily="18" charset="0"/>
              </a:rPr>
              <a:t> General Arts and Sciences programs, emphasize </a:t>
            </a:r>
            <a:r>
              <a:rPr lang="en-US" b="0" smtClean="0">
                <a:latin typeface="Times" pitchFamily="18" charset="0"/>
                <a:ea typeface="ＭＳ Ｐゴシック"/>
                <a:cs typeface="Times" pitchFamily="18" charset="0"/>
              </a:rPr>
              <a:t>BioOne as an important resource for students and faculty as well as researchers. BioOne’s content in the natural sciences make it more approachable and useful for undergraduate education in general biology programs</a:t>
            </a:r>
          </a:p>
          <a:p>
            <a:pPr lvl="1"/>
            <a:r>
              <a:rPr lang="en-US" b="0" smtClean="0">
                <a:latin typeface="Times" pitchFamily="18" charset="0"/>
                <a:ea typeface="ＭＳ Ｐゴシック"/>
                <a:cs typeface="Times" pitchFamily="18" charset="0"/>
              </a:rPr>
              <a:t>For </a:t>
            </a:r>
            <a:r>
              <a:rPr lang="en-US" smtClean="0">
                <a:latin typeface="Times" pitchFamily="18" charset="0"/>
                <a:ea typeface="ＭＳ Ｐゴシック"/>
                <a:cs typeface="Times" pitchFamily="18" charset="0"/>
              </a:rPr>
              <a:t>Agriculture and Animal science</a:t>
            </a:r>
            <a:r>
              <a:rPr lang="en-US" b="0" smtClean="0">
                <a:latin typeface="Times" pitchFamily="18" charset="0"/>
                <a:ea typeface="ＭＳ Ｐゴシック"/>
                <a:cs typeface="Times" pitchFamily="18" charset="0"/>
              </a:rPr>
              <a:t> teaching and research BioOne’s is a must have collection with highly focused content in entomology, the environment, zoology, ecology, conservation and botany.</a:t>
            </a:r>
          </a:p>
          <a:p>
            <a:pPr lvl="2"/>
            <a:r>
              <a:rPr lang="en-US" smtClean="0">
                <a:latin typeface="Times" pitchFamily="18" charset="0"/>
                <a:ea typeface="Geneva"/>
                <a:cs typeface="Times" pitchFamily="18" charset="0"/>
              </a:rPr>
              <a:t>Comment from the Head Librarian at a Life Science Library</a:t>
            </a:r>
            <a:r>
              <a:rPr lang="en-US" i="1" smtClean="0">
                <a:latin typeface="Times" pitchFamily="18" charset="0"/>
                <a:ea typeface="Geneva"/>
                <a:cs typeface="Times" pitchFamily="18" charset="0"/>
              </a:rPr>
              <a:t> </a:t>
            </a:r>
            <a:r>
              <a:rPr lang="en-US" smtClean="0">
                <a:latin typeface="Times" pitchFamily="18" charset="0"/>
                <a:ea typeface="Geneva"/>
                <a:cs typeface="Times" pitchFamily="18" charset="0"/>
              </a:rPr>
              <a:t>when asked, “which of our titles would be of interest to an Ag School and which are appropriate for Animal Science Researchers?”</a:t>
            </a:r>
            <a:br>
              <a:rPr lang="en-US" smtClean="0">
                <a:latin typeface="Times" pitchFamily="18" charset="0"/>
                <a:ea typeface="Geneva"/>
                <a:cs typeface="Times" pitchFamily="18" charset="0"/>
              </a:rPr>
            </a:br>
            <a:r>
              <a:rPr lang="en-US" i="1" smtClean="0">
                <a:latin typeface="Times" pitchFamily="18" charset="0"/>
                <a:ea typeface="Geneva"/>
                <a:cs typeface="Times" pitchFamily="18" charset="0"/>
              </a:rPr>
              <a:t>“Animal science is a very broad topic and...  just about every title on the list, depending on the research topic </a:t>
            </a:r>
            <a:r>
              <a:rPr lang="en-US" smtClean="0">
                <a:latin typeface="Times" pitchFamily="18" charset="0"/>
                <a:ea typeface="Geneva"/>
                <a:cs typeface="Times" pitchFamily="18" charset="0"/>
              </a:rPr>
              <a:t>[would be applicable]</a:t>
            </a:r>
            <a:r>
              <a:rPr lang="en-US" i="1" smtClean="0">
                <a:latin typeface="Times" pitchFamily="18" charset="0"/>
                <a:ea typeface="Geneva"/>
                <a:cs typeface="Times" pitchFamily="18" charset="0"/>
              </a:rPr>
              <a:t>.  An AG school would be interested in about 95% of the titles.”</a:t>
            </a:r>
            <a:br>
              <a:rPr lang="en-US" i="1" smtClean="0">
                <a:latin typeface="Times" pitchFamily="18" charset="0"/>
                <a:ea typeface="Geneva"/>
                <a:cs typeface="Times" pitchFamily="18" charset="0"/>
              </a:rPr>
            </a:br>
            <a:r>
              <a:rPr lang="en-US" i="1" smtClean="0">
                <a:latin typeface="Times" pitchFamily="18" charset="0"/>
                <a:ea typeface="Geneva"/>
                <a:cs typeface="Times" pitchFamily="18" charset="0"/>
              </a:rPr>
              <a:t>--Head Life Sciences Library, 2010</a:t>
            </a:r>
            <a:endParaRPr lang="en-US" smtClean="0">
              <a:latin typeface="Times" pitchFamily="18" charset="0"/>
              <a:ea typeface="Geneva"/>
              <a:cs typeface="Times" pitchFamily="18" charset="0"/>
            </a:endParaRPr>
          </a:p>
        </p:txBody>
      </p:sp>
      <p:sp>
        <p:nvSpPr>
          <p:cNvPr id="54275" name="Slide Image Placeholder 9"/>
          <p:cNvSpPr>
            <a:spLocks noGrp="1" noRot="1" noChangeAspect="1" noTextEdit="1"/>
          </p:cNvSpPr>
          <p:nvPr>
            <p:ph type="sldImg"/>
          </p:nvPr>
        </p:nvSpPr>
        <p:spPr bwMode="auto">
          <a:xfrm>
            <a:off x="457200" y="673100"/>
            <a:ext cx="2743200" cy="2057400"/>
          </a:xfrm>
          <a:noFill/>
          <a:ln>
            <a:solidFill>
              <a:srgbClr val="000000"/>
            </a:solidFill>
            <a:miter lim="800000"/>
            <a:headEnd/>
            <a:tailEnd/>
          </a:ln>
        </p:spPr>
      </p:sp>
      <p:sp>
        <p:nvSpPr>
          <p:cNvPr id="54276"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A32F8341-D8A8-4306-ABD6-FFB89F9C8FFA}"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54277" name="Slide Number Placeholder 8"/>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9C121C3D-6B91-40DF-BEEF-3A9720DFDA6F}" type="slidenum">
              <a:rPr lang="en-US" smtClean="0">
                <a:latin typeface="Verdana" pitchFamily="34" charset="0"/>
                <a:cs typeface="Arial" pitchFamily="34" charset="0"/>
              </a:rPr>
              <a:pPr/>
              <a:t>8</a:t>
            </a:fld>
            <a:endParaRPr lang="en-US" smtClean="0">
              <a:latin typeface="Verdana"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0" smtClean="0">
                <a:latin typeface="Times" pitchFamily="18" charset="0"/>
                <a:ea typeface="ＭＳ Ｐゴシック"/>
                <a:cs typeface="Times" pitchFamily="18" charset="0"/>
              </a:rPr>
              <a:t>Statistics as of December 2010</a:t>
            </a:r>
          </a:p>
          <a:p>
            <a:endParaRPr lang="en-US" smtClean="0">
              <a:latin typeface="Times" pitchFamily="18" charset="0"/>
              <a:ea typeface="ＭＳ Ｐゴシック"/>
              <a:cs typeface="Times" pitchFamily="18" charset="0"/>
            </a:endParaRPr>
          </a:p>
          <a:p>
            <a:endParaRPr lang="en-US" smtClean="0">
              <a:latin typeface="Times" pitchFamily="18" charset="0"/>
              <a:ea typeface="ＭＳ Ｐゴシック"/>
              <a:cs typeface="Times" pitchFamily="18" charset="0"/>
            </a:endParaRPr>
          </a:p>
          <a:p>
            <a:endParaRPr lang="en-US" smtClean="0">
              <a:latin typeface="Times" pitchFamily="18" charset="0"/>
              <a:ea typeface="ＭＳ Ｐゴシック"/>
              <a:cs typeface="Times" pitchFamily="18" charset="0"/>
            </a:endParaRPr>
          </a:p>
        </p:txBody>
      </p:sp>
      <p:sp>
        <p:nvSpPr>
          <p:cNvPr id="55299" name="Slide Image Placeholder 9"/>
          <p:cNvSpPr>
            <a:spLocks noGrp="1" noRot="1" noChangeAspect="1" noTextEdit="1"/>
          </p:cNvSpPr>
          <p:nvPr>
            <p:ph type="sldImg"/>
          </p:nvPr>
        </p:nvSpPr>
        <p:spPr bwMode="auto">
          <a:xfrm>
            <a:off x="457200" y="673100"/>
            <a:ext cx="2743200" cy="2057400"/>
          </a:xfrm>
          <a:noFill/>
          <a:ln>
            <a:solidFill>
              <a:srgbClr val="000000"/>
            </a:solidFill>
            <a:miter lim="800000"/>
            <a:headEnd/>
            <a:tailEnd/>
          </a:ln>
        </p:spPr>
      </p:sp>
      <p:sp>
        <p:nvSpPr>
          <p:cNvPr id="55300"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05E30B25-5A84-4AB6-A28D-E1A034889DCB}"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55301" name="Slide Number Placeholder 8"/>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83521F2E-AE84-4F45-A3FD-D90CDAE9C979}" type="slidenum">
              <a:rPr lang="en-US" smtClean="0">
                <a:latin typeface="Verdana" pitchFamily="34" charset="0"/>
                <a:cs typeface="Arial" pitchFamily="34" charset="0"/>
              </a:rPr>
              <a:pPr/>
              <a:t>9</a:t>
            </a:fld>
            <a:endParaRPr lang="en-US" smtClean="0">
              <a:latin typeface="Verdana"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xfrm>
            <a:off x="457200" y="673100"/>
            <a:ext cx="2743200" cy="2057400"/>
          </a:xfrm>
          <a:noFill/>
          <a:ln>
            <a:solidFill>
              <a:srgbClr val="000000"/>
            </a:solidFill>
            <a:miter lim="800000"/>
            <a:headEnd/>
            <a:tailEnd/>
          </a:ln>
        </p:spPr>
      </p:sp>
      <p:sp>
        <p:nvSpPr>
          <p:cNvPr id="56323" name="Notes Placeholder 2"/>
          <p:cNvSpPr>
            <a:spLocks noGrp="1"/>
          </p:cNvSpPr>
          <p:nvPr>
            <p:ph type="body" idx="1"/>
          </p:nvPr>
        </p:nvSpPr>
        <p:spPr bwMode="auto">
          <a:xfrm>
            <a:off x="457200" y="2933700"/>
            <a:ext cx="5937250" cy="5778500"/>
          </a:xfrm>
          <a:noFill/>
        </p:spPr>
        <p:txBody>
          <a:bodyPr wrap="square" numCol="1" anchor="t" anchorCtr="0" compatLnSpc="1">
            <a:prstTxWarp prst="textNoShape">
              <a:avLst/>
            </a:prstTxWarp>
          </a:bodyPr>
          <a:lstStyle/>
          <a:p>
            <a:pPr>
              <a:lnSpc>
                <a:spcPct val="90000"/>
              </a:lnSpc>
            </a:pPr>
            <a:r>
              <a:rPr lang="en-US" b="0" smtClean="0">
                <a:latin typeface="Times" pitchFamily="18" charset="0"/>
                <a:ea typeface="ＭＳ Ｐゴシック"/>
                <a:cs typeface="Times" pitchFamily="18" charset="0"/>
              </a:rPr>
              <a:t>Open Access content is</a:t>
            </a:r>
            <a:r>
              <a:rPr lang="en-US" smtClean="0">
                <a:latin typeface="Times" pitchFamily="18" charset="0"/>
                <a:ea typeface="ＭＳ Ｐゴシック"/>
                <a:cs typeface="Times" pitchFamily="18" charset="0"/>
              </a:rPr>
              <a:t> fully integrated with subscribed content,</a:t>
            </a:r>
            <a:r>
              <a:rPr lang="en-US" b="0" smtClean="0">
                <a:latin typeface="Times" pitchFamily="18" charset="0"/>
                <a:ea typeface="ＭＳ Ｐゴシック"/>
                <a:cs typeface="Times" pitchFamily="18" charset="0"/>
              </a:rPr>
              <a:t> freely-available to all users</a:t>
            </a:r>
          </a:p>
          <a:p>
            <a:pPr lvl="2" eaLnBrk="1" hangingPunct="1">
              <a:spcBef>
                <a:spcPct val="0"/>
              </a:spcBef>
            </a:pPr>
            <a:r>
              <a:rPr lang="en-US" smtClean="0">
                <a:latin typeface="Times" pitchFamily="18" charset="0"/>
                <a:ea typeface="ＭＳ Ｐゴシック"/>
                <a:cs typeface="ＭＳ Ｐゴシック"/>
              </a:rPr>
              <a:t>Publishers in the subscribed collections can designate articles or issues as open access</a:t>
            </a:r>
            <a:endParaRPr lang="en-US" i="1" smtClean="0">
              <a:latin typeface="Times" pitchFamily="18" charset="0"/>
              <a:ea typeface="ＭＳ Ｐゴシック"/>
              <a:cs typeface="ＭＳ Ｐゴシック"/>
            </a:endParaRPr>
          </a:p>
          <a:p>
            <a:pPr>
              <a:lnSpc>
                <a:spcPct val="90000"/>
              </a:lnSpc>
            </a:pPr>
            <a:r>
              <a:rPr lang="en-US" smtClean="0">
                <a:latin typeface="Times" pitchFamily="18" charset="0"/>
                <a:ea typeface="ＭＳ Ｐゴシック"/>
                <a:cs typeface="Times" pitchFamily="18" charset="0"/>
              </a:rPr>
              <a:t>Top 5 OA Journal’s Accessed in 2010 </a:t>
            </a:r>
            <a:r>
              <a:rPr lang="en-US" b="0" smtClean="0">
                <a:latin typeface="Times" pitchFamily="18" charset="0"/>
                <a:ea typeface="ＭＳ Ｐゴシック"/>
                <a:cs typeface="Times" pitchFamily="18" charset="0"/>
              </a:rPr>
              <a:t>(not all of these are pictured above)</a:t>
            </a:r>
          </a:p>
          <a:p>
            <a:pPr lvl="2">
              <a:lnSpc>
                <a:spcPct val="90000"/>
              </a:lnSpc>
              <a:buFontTx/>
              <a:buChar char="•"/>
            </a:pPr>
            <a:r>
              <a:rPr lang="en-US" smtClean="0">
                <a:latin typeface="Times" pitchFamily="18" charset="0"/>
                <a:ea typeface="ＭＳ Ｐゴシック"/>
                <a:cs typeface="ＭＳ Ｐゴシック"/>
              </a:rPr>
              <a:t> Journal of Insect Science	</a:t>
            </a:r>
          </a:p>
          <a:p>
            <a:pPr lvl="2">
              <a:lnSpc>
                <a:spcPct val="90000"/>
              </a:lnSpc>
              <a:buFontTx/>
              <a:buChar char="•"/>
            </a:pPr>
            <a:r>
              <a:rPr lang="en-US" smtClean="0">
                <a:latin typeface="Times" pitchFamily="18" charset="0"/>
                <a:ea typeface="ＭＳ Ｐゴシック"/>
                <a:cs typeface="ＭＳ Ｐゴシック"/>
              </a:rPr>
              <a:t> Mountain Research and Development</a:t>
            </a:r>
          </a:p>
          <a:p>
            <a:pPr lvl="2">
              <a:lnSpc>
                <a:spcPct val="90000"/>
              </a:lnSpc>
              <a:buFontTx/>
              <a:buChar char="•"/>
            </a:pPr>
            <a:r>
              <a:rPr lang="en-US" smtClean="0">
                <a:latin typeface="Times" pitchFamily="18" charset="0"/>
                <a:ea typeface="ＭＳ Ｐゴシック"/>
                <a:cs typeface="ＭＳ Ｐゴシック"/>
              </a:rPr>
              <a:t> Acta Palaeontologica Polonica</a:t>
            </a:r>
          </a:p>
          <a:p>
            <a:pPr lvl="2">
              <a:lnSpc>
                <a:spcPct val="90000"/>
              </a:lnSpc>
              <a:buFontTx/>
              <a:buChar char="•"/>
            </a:pPr>
            <a:r>
              <a:rPr lang="en-US" smtClean="0">
                <a:latin typeface="Times" pitchFamily="18" charset="0"/>
                <a:ea typeface="ＭＳ Ｐゴシック"/>
                <a:cs typeface="ＭＳ Ｐゴシック"/>
              </a:rPr>
              <a:t> Florida Entomologist</a:t>
            </a:r>
          </a:p>
          <a:p>
            <a:pPr lvl="2">
              <a:lnSpc>
                <a:spcPct val="90000"/>
              </a:lnSpc>
              <a:buFontTx/>
              <a:buChar char="•"/>
            </a:pPr>
            <a:r>
              <a:rPr lang="en-US" smtClean="0">
                <a:latin typeface="Times" pitchFamily="18" charset="0"/>
                <a:ea typeface="ＭＳ Ｐゴシック"/>
                <a:cs typeface="ＭＳ Ｐゴシック"/>
              </a:rPr>
              <a:t> The Arabidopsis</a:t>
            </a:r>
            <a:r>
              <a:rPr lang="en-US" i="1" smtClean="0">
                <a:latin typeface="Times" pitchFamily="18" charset="0"/>
                <a:ea typeface="ＭＳ Ｐゴシック"/>
                <a:cs typeface="ＭＳ Ｐゴシック"/>
              </a:rPr>
              <a:t> </a:t>
            </a:r>
            <a:r>
              <a:rPr lang="en-US" smtClean="0">
                <a:latin typeface="Times" pitchFamily="18" charset="0"/>
                <a:ea typeface="ＭＳ Ｐゴシック"/>
                <a:cs typeface="ＭＳ Ｐゴシック"/>
              </a:rPr>
              <a:t>Book (not pictured)</a:t>
            </a:r>
            <a:endParaRPr lang="en-US" b="1" i="1" smtClean="0">
              <a:solidFill>
                <a:srgbClr val="FF0000"/>
              </a:solidFill>
              <a:latin typeface="Times" pitchFamily="18" charset="0"/>
              <a:ea typeface="ＭＳ Ｐゴシック"/>
              <a:cs typeface="ＭＳ Ｐゴシック"/>
            </a:endParaRPr>
          </a:p>
          <a:p>
            <a:pPr lvl="1">
              <a:lnSpc>
                <a:spcPct val="90000"/>
              </a:lnSpc>
              <a:buFont typeface="+mj-lt"/>
              <a:buNone/>
            </a:pPr>
            <a:endParaRPr lang="en-US" smtClean="0">
              <a:latin typeface="Times" pitchFamily="18" charset="0"/>
              <a:ea typeface="ＭＳ Ｐゴシック"/>
              <a:cs typeface="Times" pitchFamily="18" charset="0"/>
            </a:endParaRPr>
          </a:p>
        </p:txBody>
      </p:sp>
      <p:sp>
        <p:nvSpPr>
          <p:cNvPr id="56324"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04D2CDF0-D01C-4392-93C4-ED402B4AB054}"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56325" name="Slide Number Placeholder 8"/>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65D22287-88E4-4016-A0AF-7ADAFE22AD5E}" type="slidenum">
              <a:rPr lang="en-US" smtClean="0">
                <a:latin typeface="Verdana" pitchFamily="34" charset="0"/>
                <a:cs typeface="Arial" pitchFamily="34" charset="0"/>
              </a:rPr>
              <a:pPr/>
              <a:t>10</a:t>
            </a:fld>
            <a:endParaRPr lang="en-US" smtClean="0">
              <a:latin typeface="Verdana"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8"/>
          <p:cNvSpPr>
            <a:spLocks noGrp="1" noRot="1" noChangeAspect="1" noTextEdit="1"/>
          </p:cNvSpPr>
          <p:nvPr>
            <p:ph type="sldImg"/>
          </p:nvPr>
        </p:nvSpPr>
        <p:spPr bwMode="auto">
          <a:xfrm>
            <a:off x="457200" y="673100"/>
            <a:ext cx="2743200" cy="2057400"/>
          </a:xfrm>
          <a:noFill/>
          <a:ln>
            <a:solidFill>
              <a:srgbClr val="000000"/>
            </a:solidFill>
            <a:miter lim="800000"/>
            <a:headEnd/>
            <a:tailEnd/>
          </a:ln>
        </p:spPr>
      </p:sp>
      <p:sp>
        <p:nvSpPr>
          <p:cNvPr id="57347" name="Notes Placeholder 9"/>
          <p:cNvSpPr>
            <a:spLocks noGrp="1"/>
          </p:cNvSpPr>
          <p:nvPr>
            <p:ph type="body" idx="1"/>
          </p:nvPr>
        </p:nvSpPr>
        <p:spPr bwMode="auto">
          <a:noFill/>
        </p:spPr>
        <p:txBody>
          <a:bodyPr wrap="square" numCol="1" anchor="t" anchorCtr="0" compatLnSpc="1">
            <a:prstTxWarp prst="textNoShape">
              <a:avLst/>
            </a:prstTxWarp>
          </a:bodyPr>
          <a:lstStyle/>
          <a:p>
            <a:pPr lvl="1">
              <a:lnSpc>
                <a:spcPct val="90000"/>
              </a:lnSpc>
            </a:pPr>
            <a:r>
              <a:rPr lang="en-US" smtClean="0">
                <a:latin typeface="Times" pitchFamily="18" charset="0"/>
                <a:ea typeface="ＭＳ Ｐゴシック"/>
                <a:cs typeface="Times" pitchFamily="18" charset="0"/>
              </a:rPr>
              <a:t>Human Biology</a:t>
            </a:r>
            <a:r>
              <a:rPr lang="en-US" b="0" smtClean="0">
                <a:latin typeface="Times" pitchFamily="18" charset="0"/>
                <a:ea typeface="ＭＳ Ｐゴシック"/>
                <a:cs typeface="Times" pitchFamily="18" charset="0"/>
              </a:rPr>
              <a:t>, </a:t>
            </a:r>
            <a:r>
              <a:rPr lang="en-US" b="0" i="1" smtClean="0">
                <a:latin typeface="Times" pitchFamily="18" charset="0"/>
                <a:ea typeface="ＭＳ Ｐゴシック"/>
                <a:cs typeface="Times" pitchFamily="18" charset="0"/>
              </a:rPr>
              <a:t>Published by: Wayne State University Press</a:t>
            </a:r>
            <a:r>
              <a:rPr lang="en-US" b="0" smtClean="0">
                <a:latin typeface="Times" pitchFamily="18" charset="0"/>
                <a:ea typeface="ＭＳ Ｐゴシック"/>
                <a:cs typeface="Times" pitchFamily="18" charset="0"/>
              </a:rPr>
              <a:t> (.2)</a:t>
            </a:r>
          </a:p>
          <a:p>
            <a:pPr lvl="1">
              <a:lnSpc>
                <a:spcPct val="90000"/>
              </a:lnSpc>
            </a:pPr>
            <a:r>
              <a:rPr lang="en-US" smtClean="0">
                <a:latin typeface="Times" pitchFamily="18" charset="0"/>
                <a:ea typeface="ＭＳ Ｐゴシック"/>
                <a:cs typeface="Times" pitchFamily="18" charset="0"/>
              </a:rPr>
              <a:t>The American Midland Naturalist</a:t>
            </a:r>
            <a:r>
              <a:rPr lang="en-US" b="0" smtClean="0">
                <a:latin typeface="Times" pitchFamily="18" charset="0"/>
                <a:ea typeface="ＭＳ Ｐゴシック"/>
                <a:cs typeface="Times" pitchFamily="18" charset="0"/>
              </a:rPr>
              <a:t>, </a:t>
            </a:r>
            <a:r>
              <a:rPr lang="en-US" b="0" i="1" smtClean="0">
                <a:latin typeface="Times" pitchFamily="18" charset="0"/>
                <a:ea typeface="ＭＳ Ｐゴシック"/>
                <a:cs typeface="Times" pitchFamily="18" charset="0"/>
              </a:rPr>
              <a:t>Published by: University of Notre Dame</a:t>
            </a:r>
            <a:r>
              <a:rPr lang="en-US" b="0" smtClean="0">
                <a:latin typeface="Times" pitchFamily="18" charset="0"/>
                <a:ea typeface="ＭＳ Ｐゴシック"/>
                <a:cs typeface="Times" pitchFamily="18" charset="0"/>
              </a:rPr>
              <a:t> (.1)</a:t>
            </a:r>
            <a:endParaRPr lang="en-US" b="0" i="1" smtClean="0">
              <a:latin typeface="Times" pitchFamily="18" charset="0"/>
              <a:ea typeface="ＭＳ Ｐゴシック"/>
              <a:cs typeface="Times" pitchFamily="18" charset="0"/>
            </a:endParaRPr>
          </a:p>
          <a:p>
            <a:pPr lvl="1">
              <a:lnSpc>
                <a:spcPct val="90000"/>
              </a:lnSpc>
            </a:pPr>
            <a:r>
              <a:rPr lang="en-US" smtClean="0">
                <a:latin typeface="Times" pitchFamily="18" charset="0"/>
                <a:ea typeface="ＭＳ Ｐゴシック"/>
                <a:cs typeface="Times" pitchFamily="18" charset="0"/>
              </a:rPr>
              <a:t>Journal of Crustacean Biology</a:t>
            </a:r>
            <a:r>
              <a:rPr lang="en-US" b="0" smtClean="0">
                <a:latin typeface="Times" pitchFamily="18" charset="0"/>
                <a:ea typeface="ＭＳ Ｐゴシック"/>
                <a:cs typeface="Times" pitchFamily="18" charset="0"/>
              </a:rPr>
              <a:t>, </a:t>
            </a:r>
            <a:r>
              <a:rPr lang="en-US" b="0" i="1" smtClean="0">
                <a:latin typeface="Times" pitchFamily="18" charset="0"/>
                <a:ea typeface="ＭＳ Ｐゴシック"/>
                <a:cs typeface="Times" pitchFamily="18" charset="0"/>
              </a:rPr>
              <a:t>Published by: The Crustacean Society</a:t>
            </a:r>
            <a:r>
              <a:rPr lang="en-US" b="0" smtClean="0">
                <a:latin typeface="Times" pitchFamily="18" charset="0"/>
                <a:ea typeface="ＭＳ Ｐゴシック"/>
                <a:cs typeface="Times" pitchFamily="18" charset="0"/>
              </a:rPr>
              <a:t> (.1)</a:t>
            </a:r>
          </a:p>
          <a:p>
            <a:pPr lvl="1">
              <a:lnSpc>
                <a:spcPct val="90000"/>
              </a:lnSpc>
            </a:pPr>
            <a:r>
              <a:rPr lang="en-US" smtClean="0">
                <a:latin typeface="Times" pitchFamily="18" charset="0"/>
                <a:ea typeface="ＭＳ Ｐゴシック"/>
                <a:cs typeface="Times" pitchFamily="18" charset="0"/>
              </a:rPr>
              <a:t>Zoological Science</a:t>
            </a:r>
            <a:r>
              <a:rPr lang="en-US" b="0" smtClean="0">
                <a:latin typeface="Times" pitchFamily="18" charset="0"/>
                <a:ea typeface="ＭＳ Ｐゴシック"/>
                <a:cs typeface="Times" pitchFamily="18" charset="0"/>
              </a:rPr>
              <a:t>, </a:t>
            </a:r>
            <a:r>
              <a:rPr lang="en-US" b="0" i="1" smtClean="0">
                <a:latin typeface="Times" pitchFamily="18" charset="0"/>
                <a:ea typeface="ＭＳ Ｐゴシック"/>
                <a:cs typeface="Times" pitchFamily="18" charset="0"/>
              </a:rPr>
              <a:t>Published by: Zoological Society of Japan</a:t>
            </a:r>
            <a:r>
              <a:rPr lang="en-US" b="0" smtClean="0">
                <a:latin typeface="Times" pitchFamily="18" charset="0"/>
                <a:ea typeface="ＭＳ Ｐゴシック"/>
                <a:cs typeface="Times" pitchFamily="18" charset="0"/>
              </a:rPr>
              <a:t> (.2)</a:t>
            </a:r>
            <a:endParaRPr lang="en-US" b="0" i="1" smtClean="0">
              <a:latin typeface="Times" pitchFamily="18" charset="0"/>
              <a:ea typeface="ＭＳ Ｐゴシック"/>
              <a:cs typeface="Times" pitchFamily="18" charset="0"/>
            </a:endParaRPr>
          </a:p>
          <a:p>
            <a:pPr lvl="1">
              <a:lnSpc>
                <a:spcPct val="90000"/>
              </a:lnSpc>
            </a:pPr>
            <a:r>
              <a:rPr lang="en-US" smtClean="0">
                <a:latin typeface="Times" pitchFamily="18" charset="0"/>
                <a:ea typeface="ＭＳ Ｐゴシック"/>
                <a:cs typeface="Times" pitchFamily="18" charset="0"/>
              </a:rPr>
              <a:t>Journal of Herpetology</a:t>
            </a:r>
            <a:r>
              <a:rPr lang="en-US" b="0" smtClean="0">
                <a:latin typeface="Times" pitchFamily="18" charset="0"/>
                <a:ea typeface="ＭＳ Ｐゴシック"/>
                <a:cs typeface="Times" pitchFamily="18" charset="0"/>
              </a:rPr>
              <a:t>, </a:t>
            </a:r>
            <a:r>
              <a:rPr lang="en-US" b="0" i="1" smtClean="0">
                <a:latin typeface="Times" pitchFamily="18" charset="0"/>
                <a:ea typeface="ＭＳ Ｐゴシック"/>
                <a:cs typeface="Times" pitchFamily="18" charset="0"/>
              </a:rPr>
              <a:t>Published by: The Society for the Study of Amphibians and Reptiles</a:t>
            </a:r>
            <a:r>
              <a:rPr lang="en-US" b="0" smtClean="0">
                <a:latin typeface="Times" pitchFamily="18" charset="0"/>
                <a:ea typeface="ＭＳ Ｐゴシック"/>
                <a:cs typeface="Times" pitchFamily="18" charset="0"/>
              </a:rPr>
              <a:t> (.1)</a:t>
            </a:r>
          </a:p>
          <a:p>
            <a:pPr>
              <a:lnSpc>
                <a:spcPct val="90000"/>
              </a:lnSpc>
            </a:pPr>
            <a:endParaRPr lang="en-US" smtClean="0">
              <a:latin typeface="Times" pitchFamily="18" charset="0"/>
              <a:ea typeface="ＭＳ Ｐゴシック"/>
              <a:cs typeface="Times" pitchFamily="18" charset="0"/>
            </a:endParaRPr>
          </a:p>
          <a:p>
            <a:pPr>
              <a:lnSpc>
                <a:spcPct val="90000"/>
              </a:lnSpc>
            </a:pPr>
            <a:endParaRPr lang="en-US" smtClean="0">
              <a:latin typeface="Times" pitchFamily="18" charset="0"/>
              <a:ea typeface="ＭＳ Ｐゴシック"/>
              <a:cs typeface="Times" pitchFamily="18" charset="0"/>
            </a:endParaRPr>
          </a:p>
          <a:p>
            <a:pPr>
              <a:lnSpc>
                <a:spcPct val="90000"/>
              </a:lnSpc>
            </a:pPr>
            <a:endParaRPr lang="en-US" smtClean="0">
              <a:latin typeface="Times" pitchFamily="18" charset="0"/>
              <a:ea typeface="ＭＳ Ｐゴシック"/>
              <a:cs typeface="Times" pitchFamily="18" charset="0"/>
            </a:endParaRPr>
          </a:p>
        </p:txBody>
      </p:sp>
      <p:sp>
        <p:nvSpPr>
          <p:cNvPr id="57348" name="Date Placeholder 7"/>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fld id="{CA40E23C-26D3-46E0-A334-DA35042A58B6}" type="datetime2">
              <a:rPr lang="en-US" smtClean="0">
                <a:latin typeface="Verdana" pitchFamily="34" charset="0"/>
                <a:cs typeface="Arial" pitchFamily="34" charset="0"/>
              </a:rPr>
              <a:pPr/>
              <a:t>Wednesday, January 30, 2013</a:t>
            </a:fld>
            <a:endParaRPr lang="en-US" smtClean="0">
              <a:latin typeface="Verdana" pitchFamily="34" charset="0"/>
              <a:cs typeface="Arial" pitchFamily="34" charset="0"/>
            </a:endParaRPr>
          </a:p>
        </p:txBody>
      </p:sp>
      <p:sp>
        <p:nvSpPr>
          <p:cNvPr id="57349" name="Slide Number Placeholder 10"/>
          <p:cNvSpPr>
            <a:spLocks noGrp="1"/>
          </p:cNvSpPr>
          <p:nvPr>
            <p:ph type="sldNum" sz="quarter" idx="5"/>
          </p:nvPr>
        </p:nvSpPr>
        <p:spPr bwMode="auto">
          <a:noFill/>
          <a:ln>
            <a:miter lim="800000"/>
            <a:headEnd/>
            <a:tailEnd/>
          </a:ln>
        </p:spPr>
        <p:txBody>
          <a:bodyPr wrap="square" numCol="1" compatLnSpc="1">
            <a:prstTxWarp prst="textNoShape">
              <a:avLst/>
            </a:prstTxWarp>
          </a:bodyPr>
          <a:lstStyle/>
          <a:p>
            <a:r>
              <a:rPr lang="en-US" smtClean="0">
                <a:latin typeface="Verdana" pitchFamily="34" charset="0"/>
                <a:cs typeface="Arial" pitchFamily="34" charset="0"/>
              </a:rPr>
              <a:t> BioOne 2011 Presenter Notes : Confidential  |  </a:t>
            </a:r>
            <a:fld id="{0AB937C9-9DF9-4E2F-AA83-CD0715F5BC2B}" type="slidenum">
              <a:rPr lang="en-US" smtClean="0">
                <a:latin typeface="Verdana" pitchFamily="34" charset="0"/>
                <a:cs typeface="Arial" pitchFamily="34" charset="0"/>
              </a:rPr>
              <a:pPr/>
              <a:t>11</a:t>
            </a:fld>
            <a:endParaRPr lang="en-US" smtClean="0">
              <a:latin typeface="Verdana"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smtClean="0"/>
              <a:t>Click to edit Master title style</a:t>
            </a:r>
            <a:endParaRPr lang="en-US"/>
          </a:p>
        </p:txBody>
      </p:sp>
      <p:sp>
        <p:nvSpPr>
          <p:cNvPr id="7" name="Content Placeholder 8"/>
          <p:cNvSpPr>
            <a:spLocks noGrp="1"/>
          </p:cNvSpPr>
          <p:nvPr>
            <p:ph sz="quarter" idx="13"/>
          </p:nvPr>
        </p:nvSpPr>
        <p:spPr>
          <a:xfrm>
            <a:off x="457200" y="2133600"/>
            <a:ext cx="8229600" cy="3962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8"/>
          <p:cNvSpPr>
            <a:spLocks noGrp="1"/>
          </p:cNvSpPr>
          <p:nvPr>
            <p:ph type="sldNum" sz="quarter" idx="14"/>
          </p:nvPr>
        </p:nvSpPr>
        <p:spPr/>
        <p:txBody>
          <a:bodyPr/>
          <a:lstStyle>
            <a:lvl1pPr>
              <a:defRPr/>
            </a:lvl1pPr>
          </a:lstStyle>
          <a:p>
            <a:pPr>
              <a:defRPr/>
            </a:pPr>
            <a:fld id="{F5F68575-A7C7-442C-8D69-18CF5F9BFA13}" type="slidenum">
              <a:rPr lang="en-US"/>
              <a:pPr>
                <a:defRPr/>
              </a:pPr>
              <a:t>‹#›</a:t>
            </a:fld>
            <a:endParaRPr lang="en-US" dirty="0"/>
          </a:p>
        </p:txBody>
      </p:sp>
      <p:sp>
        <p:nvSpPr>
          <p:cNvPr id="5" name="Footer Placeholder 9"/>
          <p:cNvSpPr>
            <a:spLocks noGrp="1"/>
          </p:cNvSpPr>
          <p:nvPr>
            <p:ph type="ftr" sz="quarter" idx="15"/>
          </p:nvPr>
        </p:nvSpPr>
        <p:spPr/>
        <p:txBody>
          <a:bodyPr/>
          <a:lstStyle>
            <a:lvl1pPr>
              <a:defRPr/>
            </a:lvl1pPr>
          </a:lstStyle>
          <a:p>
            <a:pPr>
              <a:defRPr/>
            </a:pPr>
            <a:r>
              <a:rPr lang="en-US"/>
              <a:t>&lt;&lt;Meeting&gt;&gt;, &lt;&lt;Date&gt;&gt;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Text Placeholder 6"/>
          <p:cNvSpPr>
            <a:spLocks noGrp="1"/>
          </p:cNvSpPr>
          <p:nvPr>
            <p:ph type="body" sz="quarter" idx="13"/>
          </p:nvPr>
        </p:nvSpPr>
        <p:spPr>
          <a:xfrm>
            <a:off x="457200" y="2616200"/>
            <a:ext cx="4021138" cy="3403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6"/>
          <p:cNvSpPr>
            <a:spLocks noGrp="1"/>
          </p:cNvSpPr>
          <p:nvPr>
            <p:ph type="body" sz="quarter" idx="14"/>
          </p:nvPr>
        </p:nvSpPr>
        <p:spPr>
          <a:xfrm>
            <a:off x="4699000" y="2616200"/>
            <a:ext cx="4064000" cy="3403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1"/>
          <p:cNvSpPr>
            <a:spLocks noGrp="1"/>
          </p:cNvSpPr>
          <p:nvPr>
            <p:ph type="body" sz="quarter" idx="18"/>
          </p:nvPr>
        </p:nvSpPr>
        <p:spPr>
          <a:xfrm>
            <a:off x="457200" y="2133600"/>
            <a:ext cx="8305800" cy="48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12"/>
          <p:cNvSpPr>
            <a:spLocks noGrp="1"/>
          </p:cNvSpPr>
          <p:nvPr>
            <p:ph type="sldNum" sz="quarter" idx="19"/>
          </p:nvPr>
        </p:nvSpPr>
        <p:spPr/>
        <p:txBody>
          <a:bodyPr/>
          <a:lstStyle>
            <a:lvl1pPr>
              <a:defRPr/>
            </a:lvl1pPr>
          </a:lstStyle>
          <a:p>
            <a:pPr>
              <a:defRPr/>
            </a:pPr>
            <a:fld id="{ABFF0951-A66A-44D7-97D6-8E3F491AE780}" type="slidenum">
              <a:rPr lang="en-US"/>
              <a:pPr>
                <a:defRPr/>
              </a:pPr>
              <a:t>‹#›</a:t>
            </a:fld>
            <a:endParaRPr lang="en-US" dirty="0"/>
          </a:p>
        </p:txBody>
      </p:sp>
      <p:sp>
        <p:nvSpPr>
          <p:cNvPr id="9" name="Footer Placeholder 13"/>
          <p:cNvSpPr>
            <a:spLocks noGrp="1"/>
          </p:cNvSpPr>
          <p:nvPr>
            <p:ph type="ftr" sz="quarter" idx="20"/>
          </p:nvPr>
        </p:nvSpPr>
        <p:spPr/>
        <p:txBody>
          <a:bodyPr/>
          <a:lstStyle>
            <a:lvl1pPr>
              <a:defRPr/>
            </a:lvl1pPr>
          </a:lstStyle>
          <a:p>
            <a:pPr>
              <a:defRPr/>
            </a:pPr>
            <a:r>
              <a:rPr lang="en-US"/>
              <a:t>&lt;&lt;Meeting&gt;&gt;, &lt;&lt;Date&gt;&gt;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pic>
        <p:nvPicPr>
          <p:cNvPr id="3" name="Picture 1" descr="bioone ppt divider page.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 name="Text Placeholder 9"/>
          <p:cNvSpPr>
            <a:spLocks noGrp="1"/>
          </p:cNvSpPr>
          <p:nvPr>
            <p:ph type="body" sz="quarter" idx="10"/>
          </p:nvPr>
        </p:nvSpPr>
        <p:spPr>
          <a:xfrm>
            <a:off x="457200" y="1930400"/>
            <a:ext cx="8305800" cy="3060700"/>
          </a:xfrm>
        </p:spPr>
        <p:txBody>
          <a:bodyPr/>
          <a:lstStyle>
            <a:lvl1pPr marL="0" indent="0">
              <a:lnSpc>
                <a:spcPct val="108000"/>
              </a:lnSpc>
              <a:spcBef>
                <a:spcPts val="0"/>
              </a:spcBef>
              <a:spcAft>
                <a:spcPts val="1800"/>
              </a:spcAft>
              <a:buFontTx/>
              <a:buNone/>
              <a:defRPr sz="3200">
                <a:solidFill>
                  <a:schemeClr val="bg1"/>
                </a:solidFill>
                <a:latin typeface="Times"/>
                <a:cs typeface="Times"/>
              </a:defRPr>
            </a:lvl1pPr>
            <a:lvl2pPr marL="0" indent="0">
              <a:lnSpc>
                <a:spcPct val="108000"/>
              </a:lnSpc>
              <a:spcBef>
                <a:spcPts val="0"/>
              </a:spcBef>
              <a:spcAft>
                <a:spcPts val="0"/>
              </a:spcAft>
              <a:buFontTx/>
              <a:buNone/>
              <a:defRPr sz="2400" i="1">
                <a:solidFill>
                  <a:schemeClr val="bg1"/>
                </a:solidFill>
                <a:latin typeface="Times"/>
                <a:cs typeface="Times"/>
              </a:defRPr>
            </a:lvl2pPr>
            <a:lvl3pPr marL="1188720" indent="-274320">
              <a:lnSpc>
                <a:spcPct val="108000"/>
              </a:lnSpc>
              <a:spcBef>
                <a:spcPts val="0"/>
              </a:spcBef>
              <a:spcAft>
                <a:spcPts val="600"/>
              </a:spcAft>
              <a:buClrTx/>
              <a:buFont typeface="Wingdings" charset="2"/>
              <a:buChar char="§"/>
              <a:defRPr sz="2400">
                <a:solidFill>
                  <a:schemeClr val="bg1"/>
                </a:solidFill>
                <a:latin typeface="Times"/>
                <a:cs typeface="Times"/>
              </a:defRPr>
            </a:lvl3pPr>
            <a:lvl4pPr marL="0" indent="0">
              <a:lnSpc>
                <a:spcPct val="108000"/>
              </a:lnSpc>
              <a:spcBef>
                <a:spcPts val="0"/>
              </a:spcBef>
              <a:spcAft>
                <a:spcPts val="0"/>
              </a:spcAft>
              <a:buFontTx/>
              <a:buNone/>
              <a:defRPr sz="2400" i="0">
                <a:solidFill>
                  <a:schemeClr val="bg1"/>
                </a:solidFill>
                <a:latin typeface="Times"/>
                <a:cs typeface="Times"/>
              </a:defRPr>
            </a:lvl4pPr>
            <a:lvl5pPr marL="0" indent="0">
              <a:lnSpc>
                <a:spcPct val="108000"/>
              </a:lnSpc>
              <a:spcBef>
                <a:spcPts val="0"/>
              </a:spcBef>
              <a:spcAft>
                <a:spcPts val="0"/>
              </a:spcAft>
              <a:buFontTx/>
              <a:buNone/>
              <a:defRPr sz="2400">
                <a:solidFill>
                  <a:schemeClr val="bg1"/>
                </a:solidFill>
                <a:latin typeface="Times"/>
                <a:cs typeface="Time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creen Grab">
    <p:spTree>
      <p:nvGrpSpPr>
        <p:cNvPr id="1" name=""/>
        <p:cNvGrpSpPr/>
        <p:nvPr/>
      </p:nvGrpSpPr>
      <p:grpSpPr>
        <a:xfrm>
          <a:off x="0" y="0"/>
          <a:ext cx="0" cy="0"/>
          <a:chOff x="0" y="0"/>
          <a:chExt cx="0" cy="0"/>
        </a:xfrm>
      </p:grpSpPr>
      <p:sp>
        <p:nvSpPr>
          <p:cNvPr id="5" name="Rectangle 1"/>
          <p:cNvSpPr/>
          <p:nvPr userDrawn="1"/>
        </p:nvSpPr>
        <p:spPr>
          <a:xfrm>
            <a:off x="0" y="0"/>
            <a:ext cx="9144000" cy="1625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0" name="Title 9"/>
          <p:cNvSpPr>
            <a:spLocks noGrp="1"/>
          </p:cNvSpPr>
          <p:nvPr>
            <p:ph type="title"/>
          </p:nvPr>
        </p:nvSpPr>
        <p:spPr>
          <a:xfrm>
            <a:off x="457200" y="431800"/>
            <a:ext cx="7168013" cy="404813"/>
          </a:xfrm>
        </p:spPr>
        <p:txBody>
          <a:bodyPr/>
          <a:lstStyle>
            <a:lvl1pPr>
              <a:defRPr sz="2000"/>
            </a:lvl1pPr>
          </a:lstStyle>
          <a:p>
            <a:r>
              <a:rPr lang="en-US" dirty="0" smtClean="0"/>
              <a:t>Click to edit Master title style</a:t>
            </a:r>
            <a:endParaRPr lang="en-US" dirty="0"/>
          </a:p>
        </p:txBody>
      </p:sp>
      <p:sp>
        <p:nvSpPr>
          <p:cNvPr id="13" name="Picture Placeholder 12"/>
          <p:cNvSpPr>
            <a:spLocks noGrp="1" noChangeAspect="1"/>
          </p:cNvSpPr>
          <p:nvPr>
            <p:ph type="pic" sz="quarter" idx="12"/>
          </p:nvPr>
        </p:nvSpPr>
        <p:spPr>
          <a:xfrm>
            <a:off x="457199" y="836613"/>
            <a:ext cx="7128754" cy="4457700"/>
          </a:xfrm>
        </p:spPr>
        <p:txBody>
          <a:bodyPr/>
          <a:lstStyle/>
          <a:p>
            <a:pPr lvl="0"/>
            <a:endParaRPr lang="en-US" noProof="0"/>
          </a:p>
        </p:txBody>
      </p:sp>
      <p:sp>
        <p:nvSpPr>
          <p:cNvPr id="17" name="Picture Placeholder 12"/>
          <p:cNvSpPr>
            <a:spLocks noGrp="1" noChangeAspect="1"/>
          </p:cNvSpPr>
          <p:nvPr>
            <p:ph type="pic" sz="quarter" idx="13"/>
          </p:nvPr>
        </p:nvSpPr>
        <p:spPr>
          <a:xfrm>
            <a:off x="2365400" y="2009775"/>
            <a:ext cx="6397600" cy="4000500"/>
          </a:xfrm>
          <a:effectLst>
            <a:outerShdw blurRad="292100" dist="139700" dir="12060000" algn="tl" rotWithShape="0">
              <a:srgbClr val="000000">
                <a:alpha val="25000"/>
              </a:srgbClr>
            </a:outerShdw>
          </a:effectLst>
        </p:spPr>
        <p:txBody>
          <a:bodyPr/>
          <a:lstStyle/>
          <a:p>
            <a:pPr lvl="0"/>
            <a:endParaRPr lang="en-US" noProof="0"/>
          </a:p>
        </p:txBody>
      </p:sp>
      <p:sp>
        <p:nvSpPr>
          <p:cNvPr id="6" name="Slide Number Placeholder 4"/>
          <p:cNvSpPr>
            <a:spLocks noGrp="1"/>
          </p:cNvSpPr>
          <p:nvPr>
            <p:ph type="sldNum" sz="quarter" idx="14"/>
          </p:nvPr>
        </p:nvSpPr>
        <p:spPr/>
        <p:txBody>
          <a:bodyPr/>
          <a:lstStyle>
            <a:lvl1pPr>
              <a:defRPr/>
            </a:lvl1pPr>
          </a:lstStyle>
          <a:p>
            <a:pPr>
              <a:defRPr/>
            </a:pPr>
            <a:fld id="{23A8E6CE-5318-4F89-AB23-E5E94DF2CBA5}" type="slidenum">
              <a:rPr lang="en-US"/>
              <a:pPr>
                <a:defRPr/>
              </a:pPr>
              <a:t>‹#›</a:t>
            </a:fld>
            <a:endParaRPr lang="en-US" dirty="0"/>
          </a:p>
        </p:txBody>
      </p:sp>
      <p:sp>
        <p:nvSpPr>
          <p:cNvPr id="7" name="Footer Placeholder 5"/>
          <p:cNvSpPr>
            <a:spLocks noGrp="1"/>
          </p:cNvSpPr>
          <p:nvPr>
            <p:ph type="ftr" sz="quarter" idx="15"/>
          </p:nvPr>
        </p:nvSpPr>
        <p:spPr/>
        <p:txBody>
          <a:bodyPr/>
          <a:lstStyle>
            <a:lvl1pPr>
              <a:defRPr/>
            </a:lvl1pPr>
          </a:lstStyle>
          <a:p>
            <a:pPr>
              <a:defRPr/>
            </a:pPr>
            <a:r>
              <a:rPr lang="en-US"/>
              <a:t>&lt;&lt;Meeting&gt;&gt;, &lt;&lt;Date&gt;&gt;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inued Notes Placeholder Slide">
    <p:spTree>
      <p:nvGrpSpPr>
        <p:cNvPr id="1" name=""/>
        <p:cNvGrpSpPr/>
        <p:nvPr/>
      </p:nvGrpSpPr>
      <p:grpSpPr>
        <a:xfrm>
          <a:off x="0" y="0"/>
          <a:ext cx="0" cy="0"/>
          <a:chOff x="0" y="0"/>
          <a:chExt cx="0" cy="0"/>
        </a:xfrm>
      </p:grpSpPr>
      <p:sp>
        <p:nvSpPr>
          <p:cNvPr id="3" name="Rectangle 5"/>
          <p:cNvSpPr/>
          <p:nvPr userDrawn="1"/>
        </p:nvSpPr>
        <p:spPr>
          <a:xfrm>
            <a:off x="457200" y="457200"/>
            <a:ext cx="8305800" cy="60452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 name="Rectangle 3"/>
          <p:cNvSpPr/>
          <p:nvPr userDrawn="1"/>
        </p:nvSpPr>
        <p:spPr>
          <a:xfrm>
            <a:off x="1714500" y="4924425"/>
            <a:ext cx="5783263" cy="1306513"/>
          </a:xfrm>
          <a:prstGeom prst="rect">
            <a:avLst/>
          </a:prstGeom>
          <a:solidFill>
            <a:schemeClr val="tx2">
              <a:lumMod val="20000"/>
              <a:lumOff val="80000"/>
            </a:schemeClr>
          </a:solidFill>
          <a:ln>
            <a:solidFill>
              <a:schemeClr val="accent2">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5" name="TextBox 6"/>
          <p:cNvSpPr txBox="1"/>
          <p:nvPr userDrawn="1"/>
        </p:nvSpPr>
        <p:spPr>
          <a:xfrm>
            <a:off x="1592263" y="1185863"/>
            <a:ext cx="5943600" cy="3754437"/>
          </a:xfrm>
          <a:prstGeom prst="rect">
            <a:avLst/>
          </a:prstGeom>
          <a:noFill/>
        </p:spPr>
        <p:txBody>
          <a:bodyPr>
            <a:spAutoFit/>
          </a:bodyPr>
          <a:lstStyle/>
          <a:p>
            <a:pPr algn="ctr">
              <a:defRPr/>
            </a:pPr>
            <a:r>
              <a:rPr lang="en-US" sz="2000" b="1" dirty="0">
                <a:solidFill>
                  <a:srgbClr val="FF0000"/>
                </a:solidFill>
                <a:latin typeface="Arial" charset="0"/>
                <a:cs typeface="+mn-cs"/>
              </a:rPr>
              <a:t>DO NOT DELETE THIS SLIDE</a:t>
            </a:r>
          </a:p>
          <a:p>
            <a:pPr>
              <a:spcBef>
                <a:spcPts val="1200"/>
              </a:spcBef>
              <a:defRPr/>
            </a:pPr>
            <a:r>
              <a:rPr lang="en-US" sz="1400" dirty="0">
                <a:latin typeface="Arial" charset="0"/>
                <a:cs typeface="+mn-cs"/>
              </a:rPr>
              <a:t>This slide includes important content on the </a:t>
            </a:r>
            <a:r>
              <a:rPr lang="en-US" sz="1400" b="1" dirty="0">
                <a:latin typeface="Arial" charset="0"/>
                <a:cs typeface="+mn-cs"/>
              </a:rPr>
              <a:t>Notes Pages</a:t>
            </a:r>
            <a:r>
              <a:rPr lang="en-US" sz="1400" dirty="0">
                <a:latin typeface="Arial" charset="0"/>
                <a:cs typeface="+mn-cs"/>
              </a:rPr>
              <a:t>. Deleting this slide will delete important presenter notes. </a:t>
            </a:r>
          </a:p>
          <a:p>
            <a:pPr>
              <a:spcBef>
                <a:spcPts val="1200"/>
              </a:spcBef>
              <a:defRPr/>
            </a:pPr>
            <a:r>
              <a:rPr lang="en-US" sz="1400" dirty="0">
                <a:latin typeface="Arial" charset="0"/>
                <a:cs typeface="+mn-cs"/>
              </a:rPr>
              <a:t>This slide is hidden:</a:t>
            </a:r>
          </a:p>
          <a:p>
            <a:pPr marL="548640" lvl="1" indent="-91440">
              <a:spcBef>
                <a:spcPts val="600"/>
              </a:spcBef>
              <a:spcAft>
                <a:spcPts val="0"/>
              </a:spcAft>
              <a:buFont typeface="Arial"/>
              <a:buChar char="•"/>
              <a:defRPr/>
            </a:pPr>
            <a:r>
              <a:rPr lang="en-US" sz="1400" dirty="0">
                <a:latin typeface="Arial" charset="0"/>
                <a:cs typeface="+mn-cs"/>
              </a:rPr>
              <a:t>it will NOT appear in your presentation, if you Print</a:t>
            </a:r>
            <a:r>
              <a:rPr lang="en-US" sz="1400" b="1" dirty="0">
                <a:latin typeface="Arial" charset="0"/>
                <a:cs typeface="+mn-cs"/>
              </a:rPr>
              <a:t> Slides</a:t>
            </a:r>
            <a:r>
              <a:rPr lang="en-US" sz="1400" dirty="0">
                <a:latin typeface="Arial" charset="0"/>
                <a:cs typeface="+mn-cs"/>
              </a:rPr>
              <a:t>, Print </a:t>
            </a:r>
            <a:r>
              <a:rPr lang="en-US" sz="1400" b="1" dirty="0">
                <a:latin typeface="Arial" charset="0"/>
                <a:cs typeface="+mn-cs"/>
              </a:rPr>
              <a:t>Handouts</a:t>
            </a:r>
            <a:r>
              <a:rPr lang="en-US" sz="1400" dirty="0">
                <a:latin typeface="Arial" charset="0"/>
                <a:cs typeface="+mn-cs"/>
              </a:rPr>
              <a:t>, or View </a:t>
            </a:r>
            <a:r>
              <a:rPr lang="en-US" sz="1400" b="1" dirty="0">
                <a:latin typeface="Arial" charset="0"/>
                <a:cs typeface="+mn-cs"/>
              </a:rPr>
              <a:t>Slide Show</a:t>
            </a:r>
            <a:endParaRPr lang="en-US" sz="1400" dirty="0">
              <a:latin typeface="Arial" charset="0"/>
              <a:cs typeface="+mn-cs"/>
            </a:endParaRPr>
          </a:p>
          <a:p>
            <a:pPr marL="548640" lvl="1" indent="-91440">
              <a:spcBef>
                <a:spcPts val="600"/>
              </a:spcBef>
              <a:spcAft>
                <a:spcPts val="0"/>
              </a:spcAft>
              <a:buFont typeface="Arial"/>
              <a:buChar char="•"/>
              <a:defRPr/>
            </a:pPr>
            <a:r>
              <a:rPr lang="en-US" sz="1400" dirty="0">
                <a:latin typeface="Arial" charset="0"/>
                <a:cs typeface="+mn-cs"/>
              </a:rPr>
              <a:t>it will appear if you Print </a:t>
            </a:r>
            <a:r>
              <a:rPr lang="en-US" sz="1400" b="1" dirty="0">
                <a:latin typeface="Arial" charset="0"/>
                <a:cs typeface="+mn-cs"/>
              </a:rPr>
              <a:t>Notes</a:t>
            </a:r>
            <a:r>
              <a:rPr lang="en-US" sz="1400" dirty="0">
                <a:latin typeface="Arial" charset="0"/>
                <a:cs typeface="+mn-cs"/>
              </a:rPr>
              <a:t> or View </a:t>
            </a:r>
            <a:r>
              <a:rPr lang="en-US" sz="1400" b="1" dirty="0">
                <a:latin typeface="Arial" charset="0"/>
                <a:cs typeface="+mn-cs"/>
              </a:rPr>
              <a:t>Notes Page</a:t>
            </a:r>
          </a:p>
          <a:p>
            <a:pPr marL="548640" lvl="1" indent="-91440">
              <a:spcBef>
                <a:spcPts val="600"/>
              </a:spcBef>
              <a:spcAft>
                <a:spcPts val="0"/>
              </a:spcAft>
              <a:buFont typeface="Arial"/>
              <a:buChar char="•"/>
              <a:defRPr/>
            </a:pPr>
            <a:r>
              <a:rPr lang="en-US" sz="1400" dirty="0">
                <a:latin typeface="Arial" charset="0"/>
                <a:cs typeface="+mn-cs"/>
              </a:rPr>
              <a:t>It will appear with the hidden icon      , in the </a:t>
            </a:r>
            <a:r>
              <a:rPr lang="en-US" sz="1400" b="1" dirty="0">
                <a:latin typeface="Arial" charset="0"/>
                <a:cs typeface="+mn-cs"/>
              </a:rPr>
              <a:t>Slides</a:t>
            </a:r>
            <a:r>
              <a:rPr lang="en-US" sz="1400" dirty="0">
                <a:latin typeface="Arial" charset="0"/>
                <a:cs typeface="+mn-cs"/>
              </a:rPr>
              <a:t> tab and the </a:t>
            </a:r>
            <a:r>
              <a:rPr lang="en-US" sz="1400" b="1" dirty="0">
                <a:latin typeface="Arial" charset="0"/>
                <a:cs typeface="+mn-cs"/>
              </a:rPr>
              <a:t>Slider Sorter</a:t>
            </a:r>
            <a:r>
              <a:rPr lang="en-US" sz="1400" dirty="0">
                <a:latin typeface="Arial" charset="0"/>
                <a:cs typeface="+mn-cs"/>
              </a:rPr>
              <a:t> </a:t>
            </a:r>
          </a:p>
          <a:p>
            <a:pPr marL="548640" lvl="1" indent="-91440">
              <a:spcBef>
                <a:spcPts val="600"/>
              </a:spcBef>
              <a:spcAft>
                <a:spcPts val="0"/>
              </a:spcAft>
              <a:buFont typeface="Arial"/>
              <a:buChar char="•"/>
              <a:defRPr/>
            </a:pPr>
            <a:r>
              <a:rPr lang="en-US" sz="1400" dirty="0">
                <a:latin typeface="Arial" charset="0"/>
                <a:cs typeface="+mn-cs"/>
              </a:rPr>
              <a:t>a placeholder for notes that continue from:</a:t>
            </a:r>
          </a:p>
          <a:p>
            <a:pPr>
              <a:spcBef>
                <a:spcPts val="600"/>
              </a:spcBef>
              <a:spcAft>
                <a:spcPts val="0"/>
              </a:spcAft>
              <a:buFont typeface="Arial"/>
              <a:buNone/>
              <a:defRPr/>
            </a:pPr>
            <a:endParaRPr lang="en-US" sz="1400" dirty="0">
              <a:latin typeface="Arial" charset="0"/>
              <a:cs typeface="+mn-cs"/>
            </a:endParaRPr>
          </a:p>
          <a:p>
            <a:pPr>
              <a:spcBef>
                <a:spcPts val="600"/>
              </a:spcBef>
              <a:spcAft>
                <a:spcPts val="0"/>
              </a:spcAft>
              <a:buFont typeface="Arial"/>
              <a:buNone/>
              <a:defRPr/>
            </a:pPr>
            <a:r>
              <a:rPr lang="en-US" sz="1400" dirty="0">
                <a:latin typeface="Arial" charset="0"/>
                <a:cs typeface="+mn-cs"/>
              </a:rPr>
              <a:t>If you move the order of the slides in this presentation be sure this slide follows the slide titled:</a:t>
            </a:r>
            <a:endParaRPr lang="en-US" dirty="0">
              <a:latin typeface="Arial" charset="0"/>
              <a:cs typeface="+mn-cs"/>
            </a:endParaRPr>
          </a:p>
        </p:txBody>
      </p:sp>
      <p:pic>
        <p:nvPicPr>
          <p:cNvPr id="6" name="Picture 7"/>
          <p:cNvPicPr>
            <a:picLocks noChangeAspect="1"/>
          </p:cNvPicPr>
          <p:nvPr userDrawn="1"/>
        </p:nvPicPr>
        <p:blipFill>
          <a:blip r:embed="rId2" cstate="print"/>
          <a:srcRect/>
          <a:stretch>
            <a:fillRect/>
          </a:stretch>
        </p:blipFill>
        <p:spPr bwMode="auto">
          <a:xfrm>
            <a:off x="4867275" y="3335338"/>
            <a:ext cx="266700" cy="254000"/>
          </a:xfrm>
          <a:prstGeom prst="rect">
            <a:avLst/>
          </a:prstGeom>
          <a:noFill/>
          <a:ln w="9525">
            <a:noFill/>
            <a:miter lim="800000"/>
            <a:headEnd/>
            <a:tailEnd/>
          </a:ln>
        </p:spPr>
      </p:pic>
      <p:sp>
        <p:nvSpPr>
          <p:cNvPr id="10" name="Text Placeholder 9"/>
          <p:cNvSpPr>
            <a:spLocks noGrp="1"/>
          </p:cNvSpPr>
          <p:nvPr>
            <p:ph type="body" sz="quarter" idx="10"/>
          </p:nvPr>
        </p:nvSpPr>
        <p:spPr>
          <a:xfrm>
            <a:off x="1727200" y="4924818"/>
            <a:ext cx="5783262" cy="1306121"/>
          </a:xfrm>
        </p:spPr>
        <p:txBody>
          <a:bodyPr lIns="182880" tIns="137160" rIns="182880" bIns="182880"/>
          <a:lstStyle>
            <a:lvl1pPr>
              <a:spcBef>
                <a:spcPts val="0"/>
              </a:spcBef>
              <a:spcAft>
                <a:spcPts val="0"/>
              </a:spcAft>
              <a:defRPr sz="2400">
                <a:ln>
                  <a:noFill/>
                </a:ln>
                <a:solidFill>
                  <a:schemeClr val="accent1"/>
                </a:solidFill>
                <a:latin typeface="Times"/>
                <a:cs typeface="Times"/>
              </a:defRPr>
            </a:lvl1pPr>
            <a:lvl2pPr marL="0" indent="0">
              <a:spcBef>
                <a:spcPts val="600"/>
              </a:spcBef>
              <a:buNone/>
              <a:defRPr sz="14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5" descr="PPT main pagePNG.png"/>
          <p:cNvPicPr>
            <a:picLocks noChangeAspect="1"/>
          </p:cNvPicPr>
          <p:nvPr userDrawn="1"/>
        </p:nvPicPr>
        <p:blipFill>
          <a:blip r:embed="rId2" cstate="print"/>
          <a:srcRect/>
          <a:stretch>
            <a:fillRect/>
          </a:stretch>
        </p:blipFill>
        <p:spPr bwMode="auto">
          <a:xfrm>
            <a:off x="1588" y="0"/>
            <a:ext cx="9140825" cy="685800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371600"/>
            <a:ext cx="8305800" cy="5794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2133600"/>
            <a:ext cx="8305800" cy="3733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cxnSp>
        <p:nvCxnSpPr>
          <p:cNvPr id="7" name="Straight Connector 6"/>
          <p:cNvCxnSpPr/>
          <p:nvPr userDrawn="1"/>
        </p:nvCxnSpPr>
        <p:spPr>
          <a:xfrm>
            <a:off x="457200" y="939800"/>
            <a:ext cx="8305800" cy="1588"/>
          </a:xfrm>
          <a:prstGeom prst="line">
            <a:avLst/>
          </a:prstGeom>
          <a:ln w="9525">
            <a:solidFill>
              <a:srgbClr val="818A8F"/>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457200" y="6172200"/>
            <a:ext cx="8305800" cy="1588"/>
          </a:xfrm>
          <a:prstGeom prst="line">
            <a:avLst/>
          </a:prstGeom>
          <a:ln w="9525">
            <a:solidFill>
              <a:srgbClr val="818A8F"/>
            </a:solidFill>
          </a:ln>
        </p:spPr>
        <p:style>
          <a:lnRef idx="1">
            <a:schemeClr val="accent1"/>
          </a:lnRef>
          <a:fillRef idx="0">
            <a:schemeClr val="accent1"/>
          </a:fillRef>
          <a:effectRef idx="0">
            <a:schemeClr val="accent1"/>
          </a:effectRef>
          <a:fontRef idx="minor">
            <a:schemeClr val="tx1"/>
          </a:fontRef>
        </p:style>
      </p:cxnSp>
      <p:pic>
        <p:nvPicPr>
          <p:cNvPr id="1030" name="Picture 9" descr="B1_LLRT_RGB_PNG150.png"/>
          <p:cNvPicPr>
            <a:picLocks noChangeAspect="1"/>
          </p:cNvPicPr>
          <p:nvPr userDrawn="1"/>
        </p:nvPicPr>
        <p:blipFill>
          <a:blip r:embed="rId8" cstate="print"/>
          <a:srcRect/>
          <a:stretch>
            <a:fillRect/>
          </a:stretch>
        </p:blipFill>
        <p:spPr bwMode="auto">
          <a:xfrm>
            <a:off x="457200" y="457200"/>
            <a:ext cx="1809750" cy="282575"/>
          </a:xfrm>
          <a:prstGeom prst="rect">
            <a:avLst/>
          </a:prstGeom>
          <a:noFill/>
          <a:ln w="9525">
            <a:noFill/>
            <a:miter lim="800000"/>
            <a:headEnd/>
            <a:tailEnd/>
          </a:ln>
        </p:spPr>
      </p:pic>
      <p:sp>
        <p:nvSpPr>
          <p:cNvPr id="9" name="Footer Placeholder 8"/>
          <p:cNvSpPr>
            <a:spLocks noGrp="1"/>
          </p:cNvSpPr>
          <p:nvPr>
            <p:ph type="ftr" sz="quarter" idx="3"/>
          </p:nvPr>
        </p:nvSpPr>
        <p:spPr>
          <a:xfrm>
            <a:off x="457200" y="6311900"/>
            <a:ext cx="6426200" cy="215900"/>
          </a:xfrm>
          <a:prstGeom prst="rect">
            <a:avLst/>
          </a:prstGeom>
        </p:spPr>
        <p:txBody>
          <a:bodyPr vert="horz" lIns="0" tIns="0" rIns="0" bIns="0" rtlCol="0" anchor="t" anchorCtr="0"/>
          <a:lstStyle>
            <a:lvl1pPr algn="l">
              <a:defRPr sz="800">
                <a:solidFill>
                  <a:schemeClr val="tx1">
                    <a:tint val="75000"/>
                  </a:schemeClr>
                </a:solidFill>
                <a:latin typeface="Verdana"/>
                <a:cs typeface="Verdana"/>
              </a:defRPr>
            </a:lvl1pPr>
          </a:lstStyle>
          <a:p>
            <a:pPr>
              <a:defRPr/>
            </a:pPr>
            <a:endParaRPr lang="en-US"/>
          </a:p>
        </p:txBody>
      </p:sp>
      <p:sp>
        <p:nvSpPr>
          <p:cNvPr id="12" name="Slide Number Placeholder 11"/>
          <p:cNvSpPr>
            <a:spLocks noGrp="1"/>
          </p:cNvSpPr>
          <p:nvPr>
            <p:ph type="sldNum" sz="quarter" idx="4"/>
          </p:nvPr>
        </p:nvSpPr>
        <p:spPr>
          <a:xfrm>
            <a:off x="7759700" y="6326188"/>
            <a:ext cx="1003300" cy="201612"/>
          </a:xfrm>
          <a:prstGeom prst="rect">
            <a:avLst/>
          </a:prstGeom>
        </p:spPr>
        <p:txBody>
          <a:bodyPr vert="horz" lIns="0" tIns="0" rIns="0" bIns="0" rtlCol="0" anchor="t" anchorCtr="0"/>
          <a:lstStyle>
            <a:lvl1pPr algn="r">
              <a:defRPr sz="800">
                <a:solidFill>
                  <a:schemeClr val="accent1"/>
                </a:solidFill>
                <a:latin typeface="Verdana"/>
                <a:cs typeface="Verdana"/>
              </a:defRPr>
            </a:lvl1pPr>
          </a:lstStyle>
          <a:p>
            <a:pPr>
              <a:defRPr/>
            </a:pPr>
            <a:fld id="{516A3A7A-F237-48D3-8871-72A273AC3E5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Lst>
  <p:hf hdr="0" dt="0"/>
  <p:txStyles>
    <p:titleStyle>
      <a:lvl1pPr algn="l" rtl="0" eaLnBrk="0" fontAlgn="base" hangingPunct="0">
        <a:spcBef>
          <a:spcPct val="0"/>
        </a:spcBef>
        <a:spcAft>
          <a:spcPct val="0"/>
        </a:spcAft>
        <a:defRPr sz="3000" kern="1200">
          <a:solidFill>
            <a:srgbClr val="739600"/>
          </a:solidFill>
          <a:latin typeface="Times" pitchFamily="18" charset="0"/>
          <a:ea typeface="ＭＳ Ｐゴシック" pitchFamily="-110" charset="-128"/>
          <a:cs typeface="ＭＳ Ｐゴシック" pitchFamily="-110" charset="-128"/>
        </a:defRPr>
      </a:lvl1pPr>
      <a:lvl2pPr algn="l" rtl="0" eaLnBrk="0" fontAlgn="base" hangingPunct="0">
        <a:spcBef>
          <a:spcPct val="0"/>
        </a:spcBef>
        <a:spcAft>
          <a:spcPct val="0"/>
        </a:spcAft>
        <a:defRPr sz="3000">
          <a:solidFill>
            <a:srgbClr val="739600"/>
          </a:solidFill>
          <a:latin typeface="Times" charset="0"/>
          <a:ea typeface="ＭＳ Ｐゴシック" pitchFamily="-110" charset="-128"/>
          <a:cs typeface="ＭＳ Ｐゴシック" pitchFamily="-110" charset="-128"/>
        </a:defRPr>
      </a:lvl2pPr>
      <a:lvl3pPr algn="l" rtl="0" eaLnBrk="0" fontAlgn="base" hangingPunct="0">
        <a:spcBef>
          <a:spcPct val="0"/>
        </a:spcBef>
        <a:spcAft>
          <a:spcPct val="0"/>
        </a:spcAft>
        <a:defRPr sz="3000">
          <a:solidFill>
            <a:srgbClr val="739600"/>
          </a:solidFill>
          <a:latin typeface="Times" charset="0"/>
          <a:ea typeface="ＭＳ Ｐゴシック" pitchFamily="-110" charset="-128"/>
          <a:cs typeface="ＭＳ Ｐゴシック" pitchFamily="-110" charset="-128"/>
        </a:defRPr>
      </a:lvl3pPr>
      <a:lvl4pPr algn="l" rtl="0" eaLnBrk="0" fontAlgn="base" hangingPunct="0">
        <a:spcBef>
          <a:spcPct val="0"/>
        </a:spcBef>
        <a:spcAft>
          <a:spcPct val="0"/>
        </a:spcAft>
        <a:defRPr sz="3000">
          <a:solidFill>
            <a:srgbClr val="739600"/>
          </a:solidFill>
          <a:latin typeface="Times" charset="0"/>
          <a:ea typeface="ＭＳ Ｐゴシック" pitchFamily="-110" charset="-128"/>
          <a:cs typeface="ＭＳ Ｐゴシック" pitchFamily="-110" charset="-128"/>
        </a:defRPr>
      </a:lvl4pPr>
      <a:lvl5pPr algn="l" rtl="0" eaLnBrk="0" fontAlgn="base" hangingPunct="0">
        <a:spcBef>
          <a:spcPct val="0"/>
        </a:spcBef>
        <a:spcAft>
          <a:spcPct val="0"/>
        </a:spcAft>
        <a:defRPr sz="3000">
          <a:solidFill>
            <a:srgbClr val="739600"/>
          </a:solidFill>
          <a:latin typeface="Times" charset="0"/>
          <a:ea typeface="ＭＳ Ｐゴシック" pitchFamily="-110" charset="-128"/>
          <a:cs typeface="ＭＳ Ｐゴシック" pitchFamily="-110" charset="-128"/>
        </a:defRPr>
      </a:lvl5pPr>
      <a:lvl6pPr marL="457200" algn="l" rtl="0" fontAlgn="base">
        <a:spcBef>
          <a:spcPct val="0"/>
        </a:spcBef>
        <a:spcAft>
          <a:spcPct val="0"/>
        </a:spcAft>
        <a:defRPr sz="3000">
          <a:solidFill>
            <a:srgbClr val="739600"/>
          </a:solidFill>
          <a:latin typeface="Times" charset="0"/>
        </a:defRPr>
      </a:lvl6pPr>
      <a:lvl7pPr marL="914400" algn="l" rtl="0" fontAlgn="base">
        <a:spcBef>
          <a:spcPct val="0"/>
        </a:spcBef>
        <a:spcAft>
          <a:spcPct val="0"/>
        </a:spcAft>
        <a:defRPr sz="3000">
          <a:solidFill>
            <a:srgbClr val="739600"/>
          </a:solidFill>
          <a:latin typeface="Times" charset="0"/>
        </a:defRPr>
      </a:lvl7pPr>
      <a:lvl8pPr marL="1371600" algn="l" rtl="0" fontAlgn="base">
        <a:spcBef>
          <a:spcPct val="0"/>
        </a:spcBef>
        <a:spcAft>
          <a:spcPct val="0"/>
        </a:spcAft>
        <a:defRPr sz="3000">
          <a:solidFill>
            <a:srgbClr val="739600"/>
          </a:solidFill>
          <a:latin typeface="Times" charset="0"/>
        </a:defRPr>
      </a:lvl8pPr>
      <a:lvl9pPr marL="1828800" algn="l" rtl="0" fontAlgn="base">
        <a:spcBef>
          <a:spcPct val="0"/>
        </a:spcBef>
        <a:spcAft>
          <a:spcPct val="0"/>
        </a:spcAft>
        <a:defRPr sz="3000">
          <a:solidFill>
            <a:srgbClr val="739600"/>
          </a:solidFill>
          <a:latin typeface="Times" charset="0"/>
        </a:defRPr>
      </a:lvl9pPr>
    </p:titleStyle>
    <p:bodyStyle>
      <a:lvl1pPr marL="342900" indent="-342900" algn="l" rtl="0" eaLnBrk="0" fontAlgn="base" hangingPunct="0">
        <a:lnSpc>
          <a:spcPct val="112000"/>
        </a:lnSpc>
        <a:spcBef>
          <a:spcPts val="1200"/>
        </a:spcBef>
        <a:spcAft>
          <a:spcPts val="600"/>
        </a:spcAft>
        <a:buClr>
          <a:srgbClr val="739600"/>
        </a:buClr>
        <a:buFont typeface="Wingdings" pitchFamily="2" charset="2"/>
        <a:defRPr sz="1600" kern="1200">
          <a:solidFill>
            <a:schemeClr val="tx1"/>
          </a:solidFill>
          <a:latin typeface="Verdana" pitchFamily="34" charset="0"/>
          <a:ea typeface="ＭＳ Ｐゴシック" pitchFamily="-110" charset="-128"/>
          <a:cs typeface="ＭＳ Ｐゴシック" pitchFamily="-110" charset="-128"/>
        </a:defRPr>
      </a:lvl1pPr>
      <a:lvl2pPr marL="742950" indent="-285750" algn="l" rtl="0" eaLnBrk="0" fontAlgn="base" hangingPunct="0">
        <a:lnSpc>
          <a:spcPct val="112000"/>
        </a:lnSpc>
        <a:spcBef>
          <a:spcPts val="1200"/>
        </a:spcBef>
        <a:spcAft>
          <a:spcPts val="300"/>
        </a:spcAft>
        <a:buClr>
          <a:srgbClr val="739600"/>
        </a:buClr>
        <a:buFont typeface="Wingdings" pitchFamily="2" charset="2"/>
        <a:buChar char="§"/>
        <a:defRPr sz="1600" kern="1200">
          <a:solidFill>
            <a:schemeClr val="tx1"/>
          </a:solidFill>
          <a:latin typeface="Verdana" pitchFamily="34" charset="0"/>
          <a:ea typeface="ＭＳ Ｐゴシック" charset="-128"/>
          <a:cs typeface="ＭＳ Ｐゴシック"/>
        </a:defRPr>
      </a:lvl2pPr>
      <a:lvl3pPr marL="1143000" indent="-228600" algn="l" rtl="0" eaLnBrk="0" fontAlgn="base" hangingPunct="0">
        <a:lnSpc>
          <a:spcPct val="112000"/>
        </a:lnSpc>
        <a:spcBef>
          <a:spcPts val="500"/>
        </a:spcBef>
        <a:spcAft>
          <a:spcPct val="0"/>
        </a:spcAft>
        <a:buClr>
          <a:srgbClr val="739600"/>
        </a:buClr>
        <a:buFont typeface="Wingdings" pitchFamily="2" charset="2"/>
        <a:buChar char="§"/>
        <a:defRPr sz="1400" kern="1200">
          <a:solidFill>
            <a:schemeClr val="tx1"/>
          </a:solidFill>
          <a:latin typeface="Verdana" pitchFamily="34" charset="0"/>
          <a:ea typeface="Geneva" charset="-128"/>
          <a:cs typeface="Geneva" charset="-128"/>
        </a:defRPr>
      </a:lvl3pPr>
      <a:lvl4pPr marL="1600200" indent="-228600" algn="l" rtl="0" eaLnBrk="0" fontAlgn="base" hangingPunct="0">
        <a:lnSpc>
          <a:spcPct val="112000"/>
        </a:lnSpc>
        <a:spcBef>
          <a:spcPct val="20000"/>
        </a:spcBef>
        <a:spcAft>
          <a:spcPct val="0"/>
        </a:spcAft>
        <a:buClr>
          <a:srgbClr val="739600"/>
        </a:buClr>
        <a:buFont typeface="Wingdings" pitchFamily="2" charset="2"/>
        <a:buChar char="§"/>
        <a:defRPr sz="1200" kern="1200">
          <a:solidFill>
            <a:schemeClr val="tx1"/>
          </a:solidFill>
          <a:latin typeface="Verdana" pitchFamily="34" charset="0"/>
          <a:ea typeface="Geneva" charset="-128"/>
          <a:cs typeface="Geneva"/>
        </a:defRPr>
      </a:lvl4pPr>
      <a:lvl5pPr marL="2057400" indent="-228600" algn="l" rtl="0" eaLnBrk="0" fontAlgn="base" hangingPunct="0">
        <a:lnSpc>
          <a:spcPct val="112000"/>
        </a:lnSpc>
        <a:spcBef>
          <a:spcPct val="20000"/>
        </a:spcBef>
        <a:spcAft>
          <a:spcPct val="0"/>
        </a:spcAft>
        <a:buClr>
          <a:srgbClr val="739600"/>
        </a:buClr>
        <a:buFont typeface="Wingdings" pitchFamily="2" charset="2"/>
        <a:buChar char="§"/>
        <a:defRPr sz="1200" kern="1200">
          <a:solidFill>
            <a:schemeClr val="tx1"/>
          </a:solidFill>
          <a:latin typeface="Verdana" pitchFamily="34" charset="0"/>
          <a:ea typeface="ＭＳ Ｐゴシック" pitchFamily="-106" charset="-128"/>
          <a:cs typeface="Geneva"/>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hyperlink" Target="mailto:irina.nesmianowa@abe.p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abe.pl/"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Box 5"/>
          <p:cNvSpPr txBox="1">
            <a:spLocks noChangeArrowheads="1"/>
          </p:cNvSpPr>
          <p:nvPr/>
        </p:nvSpPr>
        <p:spPr bwMode="auto">
          <a:xfrm>
            <a:off x="3486150" y="1911350"/>
            <a:ext cx="5200650" cy="2678113"/>
          </a:xfrm>
          <a:prstGeom prst="rect">
            <a:avLst/>
          </a:prstGeom>
          <a:noFill/>
          <a:ln w="9525">
            <a:noFill/>
            <a:miter lim="800000"/>
            <a:headEnd/>
            <a:tailEnd/>
          </a:ln>
        </p:spPr>
        <p:txBody>
          <a:bodyPr>
            <a:spAutoFit/>
          </a:bodyPr>
          <a:lstStyle/>
          <a:p>
            <a:pPr>
              <a:defRPr/>
            </a:pPr>
            <a:r>
              <a:rPr lang="ru-RU" sz="2800" dirty="0" err="1">
                <a:solidFill>
                  <a:schemeClr val="tx1">
                    <a:lumMod val="75000"/>
                    <a:lumOff val="25000"/>
                  </a:schemeClr>
                </a:solidFill>
                <a:latin typeface="Arial" charset="0"/>
                <a:cs typeface="Arial" charset="0"/>
              </a:rPr>
              <a:t>Наукова</a:t>
            </a:r>
            <a:r>
              <a:rPr lang="ru-RU" sz="2800" dirty="0">
                <a:solidFill>
                  <a:schemeClr val="tx1">
                    <a:lumMod val="75000"/>
                    <a:lumOff val="25000"/>
                  </a:schemeClr>
                </a:solidFill>
                <a:latin typeface="Arial" charset="0"/>
                <a:cs typeface="Arial" charset="0"/>
              </a:rPr>
              <a:t> </a:t>
            </a:r>
            <a:r>
              <a:rPr lang="ru-RU" sz="2800" dirty="0" err="1">
                <a:solidFill>
                  <a:schemeClr val="tx1">
                    <a:lumMod val="75000"/>
                    <a:lumOff val="25000"/>
                  </a:schemeClr>
                </a:solidFill>
                <a:latin typeface="Arial" charset="0"/>
                <a:cs typeface="Arial" charset="0"/>
              </a:rPr>
              <a:t>періодика</a:t>
            </a:r>
            <a:r>
              <a:rPr lang="ru-RU" sz="2800" dirty="0">
                <a:solidFill>
                  <a:schemeClr val="tx1">
                    <a:lumMod val="75000"/>
                    <a:lumOff val="25000"/>
                  </a:schemeClr>
                </a:solidFill>
                <a:latin typeface="Arial" charset="0"/>
                <a:cs typeface="Arial" charset="0"/>
              </a:rPr>
              <a:t> </a:t>
            </a:r>
            <a:r>
              <a:rPr lang="ru-RU" sz="2800" dirty="0" err="1">
                <a:solidFill>
                  <a:schemeClr val="tx1">
                    <a:lumMod val="75000"/>
                    <a:lumOff val="25000"/>
                  </a:schemeClr>
                </a:solidFill>
                <a:latin typeface="Arial" charset="0"/>
                <a:cs typeface="Arial" charset="0"/>
              </a:rPr>
              <a:t>від</a:t>
            </a:r>
            <a:r>
              <a:rPr lang="ru-RU" sz="2800" dirty="0">
                <a:solidFill>
                  <a:schemeClr val="tx1">
                    <a:lumMod val="75000"/>
                    <a:lumOff val="25000"/>
                  </a:schemeClr>
                </a:solidFill>
                <a:latin typeface="Arial" charset="0"/>
                <a:cs typeface="Arial" charset="0"/>
              </a:rPr>
              <a:t> </a:t>
            </a:r>
            <a:r>
              <a:rPr lang="en-US" sz="2800" dirty="0">
                <a:solidFill>
                  <a:schemeClr val="tx1">
                    <a:lumMod val="75000"/>
                    <a:lumOff val="25000"/>
                  </a:schemeClr>
                </a:solidFill>
                <a:latin typeface="Arial" charset="0"/>
                <a:cs typeface="Arial" charset="0"/>
              </a:rPr>
              <a:t>ABE/IPS: </a:t>
            </a:r>
          </a:p>
          <a:p>
            <a:pPr>
              <a:defRPr/>
            </a:pPr>
            <a:r>
              <a:rPr lang="ru-RU" sz="2800" dirty="0" err="1">
                <a:solidFill>
                  <a:schemeClr val="tx1">
                    <a:lumMod val="75000"/>
                    <a:lumOff val="25000"/>
                  </a:schemeClr>
                </a:solidFill>
                <a:latin typeface="Arial" charset="0"/>
                <a:cs typeface="Arial" charset="0"/>
              </a:rPr>
              <a:t>відомі</a:t>
            </a:r>
            <a:r>
              <a:rPr lang="ru-RU" sz="2800" dirty="0">
                <a:solidFill>
                  <a:schemeClr val="tx1">
                    <a:lumMod val="75000"/>
                    <a:lumOff val="25000"/>
                  </a:schemeClr>
                </a:solidFill>
                <a:latin typeface="Arial" charset="0"/>
                <a:cs typeface="Arial" charset="0"/>
              </a:rPr>
              <a:t> </a:t>
            </a:r>
            <a:r>
              <a:rPr lang="ru-RU" sz="2800" dirty="0" err="1">
                <a:solidFill>
                  <a:schemeClr val="tx1">
                    <a:lumMod val="75000"/>
                    <a:lumOff val="25000"/>
                  </a:schemeClr>
                </a:solidFill>
                <a:latin typeface="Arial" charset="0"/>
                <a:cs typeface="Arial" charset="0"/>
              </a:rPr>
              <a:t>ресурси</a:t>
            </a:r>
            <a:r>
              <a:rPr lang="ru-RU" sz="2800" dirty="0">
                <a:solidFill>
                  <a:schemeClr val="tx1">
                    <a:lumMod val="75000"/>
                    <a:lumOff val="25000"/>
                  </a:schemeClr>
                </a:solidFill>
                <a:latin typeface="Arial" charset="0"/>
                <a:cs typeface="Arial" charset="0"/>
              </a:rPr>
              <a:t> та </a:t>
            </a:r>
            <a:r>
              <a:rPr lang="ru-RU" sz="2800" dirty="0" err="1">
                <a:solidFill>
                  <a:schemeClr val="tx1">
                    <a:lumMod val="75000"/>
                    <a:lumOff val="25000"/>
                  </a:schemeClr>
                </a:solidFill>
                <a:latin typeface="Arial" charset="0"/>
                <a:cs typeface="Arial" charset="0"/>
              </a:rPr>
              <a:t>нові</a:t>
            </a:r>
            <a:r>
              <a:rPr lang="ru-RU" sz="2800" dirty="0">
                <a:solidFill>
                  <a:schemeClr val="tx1">
                    <a:lumMod val="75000"/>
                    <a:lumOff val="25000"/>
                  </a:schemeClr>
                </a:solidFill>
                <a:latin typeface="Arial" charset="0"/>
                <a:cs typeface="Arial" charset="0"/>
              </a:rPr>
              <a:t> </a:t>
            </a:r>
            <a:r>
              <a:rPr lang="ru-RU" sz="2800" dirty="0" err="1">
                <a:solidFill>
                  <a:schemeClr val="tx1">
                    <a:lumMod val="75000"/>
                    <a:lumOff val="25000"/>
                  </a:schemeClr>
                </a:solidFill>
                <a:latin typeface="Arial" charset="0"/>
                <a:cs typeface="Arial" charset="0"/>
              </a:rPr>
              <a:t>надходження</a:t>
            </a:r>
            <a:r>
              <a:rPr lang="ru-RU" sz="2800" dirty="0">
                <a:solidFill>
                  <a:schemeClr val="tx1">
                    <a:lumMod val="75000"/>
                    <a:lumOff val="25000"/>
                  </a:schemeClr>
                </a:solidFill>
                <a:latin typeface="Arial" charset="0"/>
                <a:cs typeface="Arial" charset="0"/>
              </a:rPr>
              <a:t>.</a:t>
            </a:r>
            <a:endParaRPr lang="en-US" sz="2800" dirty="0">
              <a:solidFill>
                <a:schemeClr val="tx1">
                  <a:lumMod val="75000"/>
                  <a:lumOff val="25000"/>
                </a:schemeClr>
              </a:solidFill>
              <a:latin typeface="Arial" charset="0"/>
              <a:cs typeface="Arial" charset="0"/>
            </a:endParaRPr>
          </a:p>
          <a:p>
            <a:pPr>
              <a:defRPr/>
            </a:pPr>
            <a:r>
              <a:rPr lang="ru-RU" sz="2800" b="1" dirty="0" err="1">
                <a:solidFill>
                  <a:srgbClr val="739600"/>
                </a:solidFill>
                <a:latin typeface="Arial" charset="0"/>
                <a:cs typeface="Arial" charset="0"/>
              </a:rPr>
              <a:t>Знайомтесь</a:t>
            </a:r>
            <a:r>
              <a:rPr lang="ru-RU" sz="2800" b="1" dirty="0">
                <a:solidFill>
                  <a:srgbClr val="739600"/>
                </a:solidFill>
                <a:latin typeface="Arial" charset="0"/>
                <a:cs typeface="Arial" charset="0"/>
              </a:rPr>
              <a:t>:</a:t>
            </a:r>
            <a:endParaRPr lang="en-US" sz="2800" b="1" dirty="0">
              <a:solidFill>
                <a:srgbClr val="739600"/>
              </a:solidFill>
              <a:latin typeface="Arial" charset="0"/>
              <a:cs typeface="Arial" charset="0"/>
            </a:endParaRPr>
          </a:p>
          <a:p>
            <a:pPr>
              <a:defRPr/>
            </a:pPr>
            <a:r>
              <a:rPr lang="ru-RU" sz="2800" b="1" dirty="0">
                <a:solidFill>
                  <a:srgbClr val="739600"/>
                </a:solidFill>
                <a:latin typeface="Arial" charset="0"/>
                <a:cs typeface="Arial" charset="0"/>
              </a:rPr>
              <a:t>платформа </a:t>
            </a:r>
            <a:r>
              <a:rPr lang="en-US" sz="2800" b="1" dirty="0" err="1">
                <a:solidFill>
                  <a:srgbClr val="739600"/>
                </a:solidFill>
                <a:latin typeface="Arial" charset="0"/>
                <a:cs typeface="Arial" charset="0"/>
              </a:rPr>
              <a:t>BioOne</a:t>
            </a:r>
            <a:r>
              <a:rPr lang="en-US" sz="2800" b="1" dirty="0">
                <a:solidFill>
                  <a:srgbClr val="739600"/>
                </a:solidFill>
                <a:latin typeface="Arial" charset="0"/>
                <a:cs typeface="Arial" charset="0"/>
              </a:rPr>
              <a:t>.</a:t>
            </a:r>
            <a:endParaRPr lang="en-US" sz="2800" b="1" dirty="0">
              <a:solidFill>
                <a:srgbClr val="739600"/>
              </a:solidFill>
              <a:latin typeface="Times" pitchFamily="18" charset="0"/>
              <a:cs typeface="Arial" charset="0"/>
            </a:endParaRPr>
          </a:p>
        </p:txBody>
      </p:sp>
      <p:sp>
        <p:nvSpPr>
          <p:cNvPr id="8195" name="TextBox 7"/>
          <p:cNvSpPr txBox="1">
            <a:spLocks noChangeArrowheads="1"/>
          </p:cNvSpPr>
          <p:nvPr/>
        </p:nvSpPr>
        <p:spPr bwMode="auto">
          <a:xfrm>
            <a:off x="3505200" y="4991100"/>
            <a:ext cx="4191000" cy="1169988"/>
          </a:xfrm>
          <a:prstGeom prst="rect">
            <a:avLst/>
          </a:prstGeom>
          <a:noFill/>
          <a:ln w="9525">
            <a:noFill/>
            <a:miter lim="800000"/>
            <a:headEnd/>
            <a:tailEnd/>
          </a:ln>
        </p:spPr>
        <p:txBody>
          <a:bodyPr>
            <a:spAutoFit/>
          </a:bodyPr>
          <a:lstStyle/>
          <a:p>
            <a:endParaRPr lang="en-US" sz="1000"/>
          </a:p>
          <a:p>
            <a:r>
              <a:rPr lang="ru-RU" sz="1000"/>
              <a:t>Міжнародна наукова конференція</a:t>
            </a:r>
            <a:endParaRPr lang="en-US" sz="1000"/>
          </a:p>
          <a:p>
            <a:r>
              <a:rPr lang="en-US" sz="1000"/>
              <a:t>“</a:t>
            </a:r>
            <a:r>
              <a:rPr lang="ru-RU" sz="1000"/>
              <a:t>Наукова комунікація в цифрову епоху</a:t>
            </a:r>
            <a:r>
              <a:rPr lang="en-US" sz="1000"/>
              <a:t>”</a:t>
            </a:r>
            <a:r>
              <a:rPr lang="ru-RU" sz="1000"/>
              <a:t> </a:t>
            </a:r>
          </a:p>
          <a:p>
            <a:r>
              <a:rPr lang="uk-UA" sz="1000"/>
              <a:t>В</a:t>
            </a:r>
            <a:r>
              <a:rPr lang="ru-RU" sz="1000"/>
              <a:t> рамках Днів науки НаУКМА</a:t>
            </a:r>
          </a:p>
          <a:p>
            <a:r>
              <a:rPr lang="en-US" sz="1000">
                <a:solidFill>
                  <a:srgbClr val="818A8F"/>
                </a:solidFill>
                <a:latin typeface="Verdana" pitchFamily="34" charset="0"/>
              </a:rPr>
              <a:t/>
            </a:r>
            <a:br>
              <a:rPr lang="en-US" sz="1000">
                <a:solidFill>
                  <a:srgbClr val="818A8F"/>
                </a:solidFill>
                <a:latin typeface="Verdana" pitchFamily="34" charset="0"/>
              </a:rPr>
            </a:br>
            <a:r>
              <a:rPr lang="ru-RU" sz="1000" b="1"/>
              <a:t>30 січня-1 лютого 2013</a:t>
            </a:r>
          </a:p>
          <a:p>
            <a:endParaRPr lang="en-US" sz="1000">
              <a:solidFill>
                <a:srgbClr val="818A8F"/>
              </a:solidFill>
              <a:latin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title"/>
          </p:nvPr>
        </p:nvSpPr>
        <p:spPr/>
        <p:txBody>
          <a:bodyPr/>
          <a:lstStyle/>
          <a:p>
            <a:r>
              <a:rPr lang="en-US" smtClean="0">
                <a:ea typeface="ＭＳ Ｐゴシック"/>
                <a:cs typeface="ＭＳ Ｐゴシック"/>
              </a:rPr>
              <a:t>BioOne</a:t>
            </a:r>
            <a:r>
              <a:rPr lang="uk-UA" smtClean="0">
                <a:ea typeface="ＭＳ Ｐゴシック"/>
                <a:cs typeface="ＭＳ Ｐゴシック"/>
              </a:rPr>
              <a:t>: швидкий огляд</a:t>
            </a:r>
            <a:endParaRPr lang="en-US" smtClean="0">
              <a:ea typeface="ＭＳ Ｐゴシック"/>
              <a:cs typeface="ＭＳ Ｐゴシック"/>
            </a:endParaRPr>
          </a:p>
        </p:txBody>
      </p:sp>
      <p:sp>
        <p:nvSpPr>
          <p:cNvPr id="19459" name="Content Placeholder 1"/>
          <p:cNvSpPr>
            <a:spLocks noGrp="1"/>
          </p:cNvSpPr>
          <p:nvPr>
            <p:ph sz="quarter" idx="13"/>
          </p:nvPr>
        </p:nvSpPr>
        <p:spPr>
          <a:xfrm>
            <a:off x="457200" y="2133600"/>
            <a:ext cx="8305800" cy="3962400"/>
          </a:xfrm>
        </p:spPr>
        <p:txBody>
          <a:bodyPr/>
          <a:lstStyle/>
          <a:p>
            <a:pPr marL="0" indent="0"/>
            <a:r>
              <a:rPr lang="en-US" sz="1800" b="1" smtClean="0">
                <a:solidFill>
                  <a:srgbClr val="568229"/>
                </a:solidFill>
                <a:ea typeface="ＭＳ Ｐゴシック"/>
                <a:cs typeface="ＭＳ Ｐゴシック"/>
              </a:rPr>
              <a:t>12</a:t>
            </a:r>
            <a:r>
              <a:rPr lang="en-US" smtClean="0">
                <a:ea typeface="ＭＳ Ｐゴシック"/>
                <a:cs typeface="ＭＳ Ｐゴシック"/>
              </a:rPr>
              <a:t> Open Access </a:t>
            </a:r>
            <a:r>
              <a:rPr lang="uk-UA" smtClean="0">
                <a:ea typeface="ＭＳ Ｐゴシック"/>
                <a:cs typeface="ＭＳ Ｐゴシック"/>
              </a:rPr>
              <a:t>видань від </a:t>
            </a:r>
            <a:r>
              <a:rPr lang="en-US" sz="1800" b="1" smtClean="0">
                <a:solidFill>
                  <a:srgbClr val="568229"/>
                </a:solidFill>
                <a:ea typeface="ＭＳ Ｐゴシック"/>
                <a:cs typeface="ＭＳ Ｐゴシック"/>
              </a:rPr>
              <a:t>9</a:t>
            </a:r>
            <a:r>
              <a:rPr lang="en-US" smtClean="0">
                <a:ea typeface="ＭＳ Ｐゴシック"/>
                <a:cs typeface="ＭＳ Ｐゴシック"/>
              </a:rPr>
              <a:t> </a:t>
            </a:r>
            <a:r>
              <a:rPr lang="uk-UA" smtClean="0">
                <a:ea typeface="ＭＳ Ｐゴシック"/>
                <a:cs typeface="ＭＳ Ｐゴシック"/>
              </a:rPr>
              <a:t>некомерційних видавництв</a:t>
            </a:r>
            <a:endParaRPr lang="en-US" smtClean="0">
              <a:ea typeface="ＭＳ Ｐゴシック"/>
              <a:cs typeface="ＭＳ Ｐゴシック"/>
            </a:endParaRPr>
          </a:p>
          <a:p>
            <a:pPr marL="0" indent="0"/>
            <a:endParaRPr lang="en-US" smtClean="0">
              <a:ea typeface="ＭＳ Ｐゴシック"/>
              <a:cs typeface="ＭＳ Ｐゴシック"/>
            </a:endParaRPr>
          </a:p>
        </p:txBody>
      </p:sp>
      <p:pic>
        <p:nvPicPr>
          <p:cNvPr id="36868" name="Picture 3"/>
          <p:cNvPicPr>
            <a:picLocks noChangeAspect="1"/>
          </p:cNvPicPr>
          <p:nvPr/>
        </p:nvPicPr>
        <p:blipFill>
          <a:blip r:embed="rId3" cstate="print"/>
          <a:srcRect/>
          <a:stretch>
            <a:fillRect/>
          </a:stretch>
        </p:blipFill>
        <p:spPr bwMode="auto">
          <a:xfrm>
            <a:off x="2492375" y="3135313"/>
            <a:ext cx="1524000" cy="2032000"/>
          </a:xfrm>
          <a:prstGeom prst="rect">
            <a:avLst/>
          </a:prstGeom>
          <a:ln>
            <a:noFill/>
          </a:ln>
          <a:effectLst>
            <a:outerShdw blurRad="292100" dist="139700" dir="2700000" algn="tl" rotWithShape="0">
              <a:srgbClr val="333333">
                <a:alpha val="25000"/>
              </a:srgbClr>
            </a:outerShdw>
          </a:effectLst>
        </p:spPr>
      </p:pic>
      <p:pic>
        <p:nvPicPr>
          <p:cNvPr id="36869" name="Picture 4"/>
          <p:cNvPicPr>
            <a:picLocks noChangeAspect="1"/>
          </p:cNvPicPr>
          <p:nvPr/>
        </p:nvPicPr>
        <p:blipFill>
          <a:blip r:embed="rId4" cstate="print"/>
          <a:srcRect/>
          <a:stretch>
            <a:fillRect/>
          </a:stretch>
        </p:blipFill>
        <p:spPr bwMode="auto">
          <a:xfrm>
            <a:off x="1125538" y="3675063"/>
            <a:ext cx="1524000" cy="2030412"/>
          </a:xfrm>
          <a:prstGeom prst="rect">
            <a:avLst/>
          </a:prstGeom>
          <a:ln>
            <a:noFill/>
          </a:ln>
          <a:effectLst>
            <a:outerShdw blurRad="292100" dist="139700" dir="2700000" algn="tl" rotWithShape="0">
              <a:srgbClr val="333333">
                <a:alpha val="25000"/>
              </a:srgbClr>
            </a:outerShdw>
          </a:effectLst>
        </p:spPr>
      </p:pic>
      <p:pic>
        <p:nvPicPr>
          <p:cNvPr id="36870" name="Picture 6"/>
          <p:cNvPicPr>
            <a:picLocks noChangeAspect="1"/>
          </p:cNvPicPr>
          <p:nvPr/>
        </p:nvPicPr>
        <p:blipFill>
          <a:blip r:embed="rId5" cstate="print"/>
          <a:srcRect/>
          <a:stretch>
            <a:fillRect/>
          </a:stretch>
        </p:blipFill>
        <p:spPr bwMode="auto">
          <a:xfrm>
            <a:off x="5224463" y="3135313"/>
            <a:ext cx="1524000" cy="2032000"/>
          </a:xfrm>
          <a:prstGeom prst="rect">
            <a:avLst/>
          </a:prstGeom>
          <a:ln>
            <a:noFill/>
          </a:ln>
          <a:effectLst>
            <a:outerShdw blurRad="292100" dist="139700" dir="2700000" algn="tl" rotWithShape="0">
              <a:srgbClr val="333333">
                <a:alpha val="25000"/>
              </a:srgbClr>
            </a:outerShdw>
          </a:effectLst>
        </p:spPr>
      </p:pic>
      <p:pic>
        <p:nvPicPr>
          <p:cNvPr id="36871" name="Picture 5"/>
          <p:cNvPicPr>
            <a:picLocks noChangeAspect="1"/>
          </p:cNvPicPr>
          <p:nvPr/>
        </p:nvPicPr>
        <p:blipFill>
          <a:blip r:embed="rId6" cstate="print"/>
          <a:stretch>
            <a:fillRect/>
          </a:stretch>
        </p:blipFill>
        <p:spPr bwMode="auto">
          <a:xfrm>
            <a:off x="6594475" y="3675063"/>
            <a:ext cx="1544638" cy="2071687"/>
          </a:xfrm>
          <a:prstGeom prst="rect">
            <a:avLst/>
          </a:prstGeom>
          <a:ln>
            <a:noFill/>
          </a:ln>
          <a:effectLst>
            <a:outerShdw blurRad="292100" dist="139700" dir="2700000" algn="tl" rotWithShape="0">
              <a:srgbClr val="333333">
                <a:alpha val="25000"/>
              </a:srgbClr>
            </a:outerShdw>
          </a:effectLst>
        </p:spPr>
      </p:pic>
      <p:pic>
        <p:nvPicPr>
          <p:cNvPr id="36872" name="Picture 7"/>
          <p:cNvPicPr>
            <a:picLocks noChangeAspect="1"/>
          </p:cNvPicPr>
          <p:nvPr/>
        </p:nvPicPr>
        <p:blipFill>
          <a:blip r:embed="rId7" cstate="print"/>
          <a:srcRect/>
          <a:stretch>
            <a:fillRect/>
          </a:stretch>
        </p:blipFill>
        <p:spPr bwMode="auto">
          <a:xfrm>
            <a:off x="3860800" y="3675063"/>
            <a:ext cx="1524000" cy="2030412"/>
          </a:xfrm>
          <a:prstGeom prst="rect">
            <a:avLst/>
          </a:prstGeom>
          <a:ln>
            <a:noFill/>
          </a:ln>
          <a:effectLst>
            <a:outerShdw blurRad="292100" dist="139700" dir="2700000" algn="tl" rotWithShape="0">
              <a:srgbClr val="333333">
                <a:alpha val="25000"/>
              </a:srgbClr>
            </a:outerShdw>
          </a:effectLst>
        </p:spPr>
      </p:pic>
      <p:sp>
        <p:nvSpPr>
          <p:cNvPr id="19465" name="TextBox 5"/>
          <p:cNvSpPr txBox="1">
            <a:spLocks noChangeArrowheads="1"/>
          </p:cNvSpPr>
          <p:nvPr/>
        </p:nvSpPr>
        <p:spPr bwMode="auto">
          <a:xfrm>
            <a:off x="5105400" y="457200"/>
            <a:ext cx="3657600" cy="369888"/>
          </a:xfrm>
          <a:prstGeom prst="rect">
            <a:avLst/>
          </a:prstGeom>
          <a:noFill/>
          <a:ln w="9525">
            <a:noFill/>
            <a:miter lim="800000"/>
            <a:headEnd/>
            <a:tailEnd/>
          </a:ln>
        </p:spPr>
        <p:txBody>
          <a:bodyPr>
            <a:spAutoFit/>
          </a:bodyPr>
          <a:lstStyle/>
          <a:p>
            <a:pPr algn="r"/>
            <a:r>
              <a:rPr lang="en-US">
                <a:solidFill>
                  <a:srgbClr val="739600"/>
                </a:solidFill>
                <a:latin typeface="Times" pitchFamily="18" charset="0"/>
              </a:rPr>
              <a:t>BioOne Collections</a:t>
            </a:r>
          </a:p>
        </p:txBody>
      </p:sp>
      <p:sp>
        <p:nvSpPr>
          <p:cNvPr id="19466" name="Slide Number Placeholder 13"/>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65CC8B46-8EFB-4621-951B-FBD12AC58F0A}" type="slidenum">
              <a:rPr lang="en-US" smtClean="0">
                <a:latin typeface="Verdana" pitchFamily="34" charset="0"/>
                <a:cs typeface="Arial" pitchFamily="34" charset="0"/>
              </a:rPr>
              <a:pPr/>
              <a:t>10</a:t>
            </a:fld>
            <a:endParaRPr lang="en-US" smtClean="0">
              <a:latin typeface="Verdana" pitchFamily="34" charset="0"/>
              <a:cs typeface="Arial" pitchFamily="34" charset="0"/>
            </a:endParaRPr>
          </a:p>
        </p:txBody>
      </p:sp>
      <p:sp>
        <p:nvSpPr>
          <p:cNvPr id="15" name="Footer Placeholder 14"/>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sz="quarter" idx="13"/>
          </p:nvPr>
        </p:nvSpPr>
        <p:spPr>
          <a:xfrm>
            <a:off x="457200" y="2133600"/>
            <a:ext cx="8305800" cy="3962400"/>
          </a:xfrm>
        </p:spPr>
        <p:txBody>
          <a:bodyPr/>
          <a:lstStyle/>
          <a:p>
            <a:pPr marL="0" indent="0"/>
            <a:r>
              <a:rPr lang="en-US" sz="1800" b="1" smtClean="0">
                <a:solidFill>
                  <a:srgbClr val="568229"/>
                </a:solidFill>
                <a:ea typeface="ＭＳ Ｐゴシック"/>
                <a:cs typeface="ＭＳ Ｐゴシック"/>
              </a:rPr>
              <a:t>60</a:t>
            </a:r>
            <a:r>
              <a:rPr lang="en-US" smtClean="0">
                <a:ea typeface="ＭＳ Ｐゴシック"/>
                <a:cs typeface="ＭＳ Ｐゴシック"/>
              </a:rPr>
              <a:t> </a:t>
            </a:r>
            <a:r>
              <a:rPr lang="uk-UA" smtClean="0">
                <a:ea typeface="ＭＳ Ｐゴシック"/>
                <a:cs typeface="ＭＳ Ｐゴシック"/>
              </a:rPr>
              <a:t>видань, що доступні онлайн виключно на платформі</a:t>
            </a:r>
            <a:r>
              <a:rPr lang="en-US" smtClean="0">
                <a:ea typeface="ＭＳ Ｐゴシック"/>
                <a:cs typeface="ＭＳ Ｐゴシック"/>
              </a:rPr>
              <a:t> BioOne</a:t>
            </a:r>
          </a:p>
          <a:p>
            <a:pPr lvl="1"/>
            <a:endParaRPr lang="en-US" smtClean="0">
              <a:ea typeface="ＭＳ Ｐゴシック"/>
            </a:endParaRPr>
          </a:p>
          <a:p>
            <a:pPr marL="0" indent="0"/>
            <a:endParaRPr lang="en-US" smtClean="0">
              <a:ea typeface="ＭＳ Ｐゴシック"/>
              <a:cs typeface="ＭＳ Ｐゴシック"/>
            </a:endParaRPr>
          </a:p>
        </p:txBody>
      </p:sp>
      <p:sp>
        <p:nvSpPr>
          <p:cNvPr id="20483" name="Title 2"/>
          <p:cNvSpPr>
            <a:spLocks noGrp="1"/>
          </p:cNvSpPr>
          <p:nvPr>
            <p:ph type="title"/>
          </p:nvPr>
        </p:nvSpPr>
        <p:spPr/>
        <p:txBody>
          <a:bodyPr/>
          <a:lstStyle/>
          <a:p>
            <a:r>
              <a:rPr lang="en-US" smtClean="0">
                <a:ea typeface="ＭＳ Ｐゴシック"/>
                <a:cs typeface="ＭＳ Ｐゴシック"/>
              </a:rPr>
              <a:t>BioOne</a:t>
            </a:r>
            <a:r>
              <a:rPr lang="uk-UA" smtClean="0">
                <a:ea typeface="ＭＳ Ｐゴシック"/>
                <a:cs typeface="ＭＳ Ｐゴシック"/>
              </a:rPr>
              <a:t>: швидкий огляд</a:t>
            </a:r>
            <a:endParaRPr lang="en-US" smtClean="0">
              <a:ea typeface="ＭＳ Ｐゴシック"/>
              <a:cs typeface="ＭＳ Ｐゴシック"/>
            </a:endParaRPr>
          </a:p>
        </p:txBody>
      </p:sp>
      <p:pic>
        <p:nvPicPr>
          <p:cNvPr id="34821" name="Picture 4"/>
          <p:cNvPicPr>
            <a:picLocks noChangeAspect="1"/>
          </p:cNvPicPr>
          <p:nvPr/>
        </p:nvPicPr>
        <p:blipFill>
          <a:blip r:embed="rId3" cstate="print"/>
          <a:stretch>
            <a:fillRect/>
          </a:stretch>
        </p:blipFill>
        <p:spPr bwMode="auto">
          <a:xfrm>
            <a:off x="5238750" y="3022600"/>
            <a:ext cx="1524000" cy="2032000"/>
          </a:xfrm>
          <a:prstGeom prst="rect">
            <a:avLst/>
          </a:prstGeom>
          <a:ln>
            <a:noFill/>
          </a:ln>
          <a:effectLst>
            <a:outerShdw blurRad="292100" dist="139700" dir="2700000" algn="tl" rotWithShape="0">
              <a:srgbClr val="333333">
                <a:alpha val="25000"/>
              </a:srgbClr>
            </a:outerShdw>
          </a:effectLst>
        </p:spPr>
      </p:pic>
      <p:pic>
        <p:nvPicPr>
          <p:cNvPr id="34822" name="Picture 5"/>
          <p:cNvPicPr>
            <a:picLocks noChangeAspect="1"/>
          </p:cNvPicPr>
          <p:nvPr/>
        </p:nvPicPr>
        <p:blipFill>
          <a:blip r:embed="rId4" cstate="print"/>
          <a:stretch>
            <a:fillRect/>
          </a:stretch>
        </p:blipFill>
        <p:spPr bwMode="auto">
          <a:xfrm>
            <a:off x="2508250" y="3022600"/>
            <a:ext cx="1524000" cy="2032000"/>
          </a:xfrm>
          <a:prstGeom prst="rect">
            <a:avLst/>
          </a:prstGeom>
          <a:ln>
            <a:noFill/>
          </a:ln>
          <a:effectLst>
            <a:outerShdw blurRad="292100" dist="139700" dir="2700000" algn="tl" rotWithShape="0">
              <a:srgbClr val="333333">
                <a:alpha val="25000"/>
              </a:srgbClr>
            </a:outerShdw>
          </a:effectLst>
        </p:spPr>
      </p:pic>
      <p:pic>
        <p:nvPicPr>
          <p:cNvPr id="34823" name="Picture 6"/>
          <p:cNvPicPr>
            <a:picLocks noChangeAspect="1"/>
          </p:cNvPicPr>
          <p:nvPr/>
        </p:nvPicPr>
        <p:blipFill>
          <a:blip r:embed="rId5" cstate="print"/>
          <a:srcRect/>
          <a:stretch>
            <a:fillRect/>
          </a:stretch>
        </p:blipFill>
        <p:spPr bwMode="auto">
          <a:xfrm>
            <a:off x="3873500" y="3797300"/>
            <a:ext cx="1524000" cy="2032000"/>
          </a:xfrm>
          <a:prstGeom prst="rect">
            <a:avLst/>
          </a:prstGeom>
          <a:ln>
            <a:noFill/>
          </a:ln>
          <a:effectLst>
            <a:outerShdw blurRad="292100" dist="139700" dir="2700000" algn="tl" rotWithShape="0">
              <a:srgbClr val="333333">
                <a:alpha val="25000"/>
              </a:srgbClr>
            </a:outerShdw>
          </a:effectLst>
        </p:spPr>
      </p:pic>
      <p:pic>
        <p:nvPicPr>
          <p:cNvPr id="34824" name="Picture 7"/>
          <p:cNvPicPr>
            <a:picLocks noChangeAspect="1"/>
          </p:cNvPicPr>
          <p:nvPr/>
        </p:nvPicPr>
        <p:blipFill>
          <a:blip r:embed="rId6" cstate="print"/>
          <a:srcRect/>
          <a:stretch>
            <a:fillRect/>
          </a:stretch>
        </p:blipFill>
        <p:spPr bwMode="auto">
          <a:xfrm>
            <a:off x="6604000" y="3797300"/>
            <a:ext cx="1524000" cy="2032000"/>
          </a:xfrm>
          <a:prstGeom prst="rect">
            <a:avLst/>
          </a:prstGeom>
          <a:ln>
            <a:noFill/>
          </a:ln>
          <a:effectLst>
            <a:outerShdw blurRad="292100" dist="139700" dir="2700000" algn="tl" rotWithShape="0">
              <a:srgbClr val="333333">
                <a:alpha val="25000"/>
              </a:srgbClr>
            </a:outerShdw>
          </a:effectLst>
        </p:spPr>
      </p:pic>
      <p:sp>
        <p:nvSpPr>
          <p:cNvPr id="20488" name="TextBox 5"/>
          <p:cNvSpPr txBox="1">
            <a:spLocks noChangeArrowheads="1"/>
          </p:cNvSpPr>
          <p:nvPr/>
        </p:nvSpPr>
        <p:spPr bwMode="auto">
          <a:xfrm>
            <a:off x="5105400" y="457200"/>
            <a:ext cx="3657600" cy="369888"/>
          </a:xfrm>
          <a:prstGeom prst="rect">
            <a:avLst/>
          </a:prstGeom>
          <a:noFill/>
          <a:ln w="9525">
            <a:noFill/>
            <a:miter lim="800000"/>
            <a:headEnd/>
            <a:tailEnd/>
          </a:ln>
        </p:spPr>
        <p:txBody>
          <a:bodyPr>
            <a:spAutoFit/>
          </a:bodyPr>
          <a:lstStyle/>
          <a:p>
            <a:pPr algn="r"/>
            <a:r>
              <a:rPr lang="en-US">
                <a:solidFill>
                  <a:srgbClr val="739600"/>
                </a:solidFill>
                <a:latin typeface="Times" pitchFamily="18" charset="0"/>
              </a:rPr>
              <a:t>BioOne Collections</a:t>
            </a:r>
          </a:p>
        </p:txBody>
      </p:sp>
      <p:pic>
        <p:nvPicPr>
          <p:cNvPr id="34819" name="Picture 8"/>
          <p:cNvPicPr>
            <a:picLocks noChangeAspect="1"/>
          </p:cNvPicPr>
          <p:nvPr/>
        </p:nvPicPr>
        <p:blipFill>
          <a:blip r:embed="rId7" cstate="print"/>
          <a:srcRect/>
          <a:stretch>
            <a:fillRect/>
          </a:stretch>
        </p:blipFill>
        <p:spPr bwMode="auto">
          <a:xfrm>
            <a:off x="1143000" y="3563938"/>
            <a:ext cx="1524000" cy="2265362"/>
          </a:xfrm>
          <a:prstGeom prst="rect">
            <a:avLst/>
          </a:prstGeom>
          <a:ln>
            <a:noFill/>
          </a:ln>
          <a:effectLst>
            <a:outerShdw blurRad="292100" dist="139700" dir="2700000" algn="tl" rotWithShape="0">
              <a:srgbClr val="333333">
                <a:alpha val="25000"/>
              </a:srgbClr>
            </a:outerShdw>
          </a:effectLst>
        </p:spPr>
      </p:pic>
      <p:sp>
        <p:nvSpPr>
          <p:cNvPr id="20490" name="Slide Number Placeholder 13"/>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80FC8DB1-7D92-449D-8167-93B45F0CBF4E}" type="slidenum">
              <a:rPr lang="en-US" smtClean="0">
                <a:latin typeface="Verdana" pitchFamily="34" charset="0"/>
                <a:cs typeface="Arial" pitchFamily="34" charset="0"/>
              </a:rPr>
              <a:pPr/>
              <a:t>11</a:t>
            </a:fld>
            <a:endParaRPr lang="en-US" smtClean="0">
              <a:latin typeface="Verdana" pitchFamily="34" charset="0"/>
              <a:cs typeface="Arial" pitchFamily="34" charset="0"/>
            </a:endParaRPr>
          </a:p>
        </p:txBody>
      </p:sp>
      <p:sp>
        <p:nvSpPr>
          <p:cNvPr id="15" name="Footer Placeholder 14"/>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20" name="Picture 10"/>
          <p:cNvPicPr>
            <a:picLocks noChangeAspect="1"/>
          </p:cNvPicPr>
          <p:nvPr/>
        </p:nvPicPr>
        <p:blipFill>
          <a:blip r:embed="rId3" cstate="print"/>
          <a:stretch>
            <a:fillRect/>
          </a:stretch>
        </p:blipFill>
        <p:spPr bwMode="auto">
          <a:xfrm>
            <a:off x="5222875" y="2933700"/>
            <a:ext cx="1524000" cy="2032000"/>
          </a:xfrm>
          <a:prstGeom prst="rect">
            <a:avLst/>
          </a:prstGeom>
          <a:ln>
            <a:noFill/>
          </a:ln>
          <a:effectLst>
            <a:outerShdw blurRad="292100" dist="139700" dir="2700000" algn="tl" rotWithShape="0">
              <a:srgbClr val="333333">
                <a:alpha val="25000"/>
              </a:srgbClr>
            </a:outerShdw>
          </a:effectLst>
        </p:spPr>
      </p:pic>
      <p:sp>
        <p:nvSpPr>
          <p:cNvPr id="21507" name="Title 2"/>
          <p:cNvSpPr>
            <a:spLocks noGrp="1"/>
          </p:cNvSpPr>
          <p:nvPr>
            <p:ph type="title"/>
          </p:nvPr>
        </p:nvSpPr>
        <p:spPr/>
        <p:txBody>
          <a:bodyPr/>
          <a:lstStyle/>
          <a:p>
            <a:r>
              <a:rPr lang="en-US" smtClean="0">
                <a:ea typeface="ＭＳ Ｐゴシック"/>
                <a:cs typeface="ＭＳ Ｐゴシック"/>
              </a:rPr>
              <a:t>BioOne</a:t>
            </a:r>
            <a:r>
              <a:rPr lang="uk-UA" smtClean="0">
                <a:ea typeface="ＭＳ Ｐゴシック"/>
                <a:cs typeface="ＭＳ Ｐゴシック"/>
              </a:rPr>
              <a:t>: швидкий огляд</a:t>
            </a:r>
            <a:endParaRPr lang="en-US" smtClean="0">
              <a:ea typeface="ＭＳ Ｐゴシック"/>
              <a:cs typeface="ＭＳ Ｐゴシック"/>
            </a:endParaRPr>
          </a:p>
        </p:txBody>
      </p:sp>
      <p:sp>
        <p:nvSpPr>
          <p:cNvPr id="34819" name="Content Placeholder 1"/>
          <p:cNvSpPr>
            <a:spLocks noGrp="1"/>
          </p:cNvSpPr>
          <p:nvPr>
            <p:ph sz="quarter" idx="13"/>
          </p:nvPr>
        </p:nvSpPr>
        <p:spPr/>
        <p:txBody>
          <a:bodyPr numCol="2"/>
          <a:lstStyle/>
          <a:p>
            <a:pPr lvl="1">
              <a:buFont typeface="Wingdings" charset="2"/>
              <a:buChar char="§"/>
              <a:defRPr/>
            </a:pPr>
            <a:endParaRPr lang="en-US" dirty="0" smtClean="0">
              <a:latin typeface="Verdana" charset="0"/>
              <a:cs typeface="+mn-cs"/>
            </a:endParaRPr>
          </a:p>
          <a:p>
            <a:pPr marL="0" indent="0">
              <a:buFont typeface="Wingdings" charset="2"/>
              <a:buNone/>
              <a:defRPr/>
            </a:pPr>
            <a:endParaRPr lang="en-US" dirty="0" smtClean="0">
              <a:latin typeface="Verdana" charset="0"/>
              <a:ea typeface="ＭＳ Ｐゴシック" pitchFamily="-108" charset="-128"/>
              <a:cs typeface="ＭＳ Ｐゴシック" pitchFamily="-108" charset="-128"/>
            </a:endParaRPr>
          </a:p>
        </p:txBody>
      </p:sp>
      <p:sp>
        <p:nvSpPr>
          <p:cNvPr id="21509" name="Text Placeholder 12"/>
          <p:cNvSpPr>
            <a:spLocks noGrp="1"/>
          </p:cNvSpPr>
          <p:nvPr>
            <p:ph type="body" sz="quarter" idx="4294967295"/>
          </p:nvPr>
        </p:nvSpPr>
        <p:spPr>
          <a:xfrm>
            <a:off x="457200" y="2133600"/>
            <a:ext cx="8686800" cy="482600"/>
          </a:xfrm>
        </p:spPr>
        <p:txBody>
          <a:bodyPr/>
          <a:lstStyle/>
          <a:p>
            <a:pPr marL="0" indent="0"/>
            <a:r>
              <a:rPr lang="en-US" sz="1800" b="1" smtClean="0">
                <a:solidFill>
                  <a:srgbClr val="568229"/>
                </a:solidFill>
                <a:ea typeface="ＭＳ Ｐゴシック"/>
                <a:cs typeface="ＭＳ Ｐゴシック"/>
              </a:rPr>
              <a:t>35</a:t>
            </a:r>
            <a:r>
              <a:rPr lang="en-US" smtClean="0">
                <a:ea typeface="ＭＳ Ｐゴシック"/>
                <a:cs typeface="ＭＳ Ｐゴシック"/>
              </a:rPr>
              <a:t> </a:t>
            </a:r>
            <a:r>
              <a:rPr lang="uk-UA" smtClean="0">
                <a:ea typeface="ＭＳ Ｐゴシック"/>
                <a:cs typeface="ＭＳ Ｐゴシック"/>
              </a:rPr>
              <a:t>видань, що видаються за межами США</a:t>
            </a:r>
            <a:endParaRPr lang="en-US" smtClean="0">
              <a:ea typeface="ＭＳ Ｐゴシック"/>
              <a:cs typeface="ＭＳ Ｐゴシック"/>
            </a:endParaRPr>
          </a:p>
        </p:txBody>
      </p:sp>
      <p:pic>
        <p:nvPicPr>
          <p:cNvPr id="38917" name="Picture 7"/>
          <p:cNvPicPr>
            <a:picLocks noChangeAspect="1"/>
          </p:cNvPicPr>
          <p:nvPr/>
        </p:nvPicPr>
        <p:blipFill>
          <a:blip r:embed="rId4" cstate="print"/>
          <a:srcRect/>
          <a:stretch>
            <a:fillRect/>
          </a:stretch>
        </p:blipFill>
        <p:spPr bwMode="auto">
          <a:xfrm>
            <a:off x="2470150" y="2933700"/>
            <a:ext cx="1544638" cy="2103438"/>
          </a:xfrm>
          <a:prstGeom prst="rect">
            <a:avLst/>
          </a:prstGeom>
          <a:ln>
            <a:noFill/>
          </a:ln>
          <a:effectLst>
            <a:outerShdw blurRad="292100" dist="139700" dir="2700000" algn="tl" rotWithShape="0">
              <a:srgbClr val="333333">
                <a:alpha val="25000"/>
              </a:srgbClr>
            </a:outerShdw>
          </a:effectLst>
        </p:spPr>
      </p:pic>
      <p:pic>
        <p:nvPicPr>
          <p:cNvPr id="38918" name="Picture 8"/>
          <p:cNvPicPr>
            <a:picLocks noChangeAspect="1"/>
          </p:cNvPicPr>
          <p:nvPr/>
        </p:nvPicPr>
        <p:blipFill>
          <a:blip r:embed="rId5" cstate="print"/>
          <a:stretch>
            <a:fillRect/>
          </a:stretch>
        </p:blipFill>
        <p:spPr bwMode="auto">
          <a:xfrm>
            <a:off x="1104900" y="3741738"/>
            <a:ext cx="1524000" cy="2032000"/>
          </a:xfrm>
          <a:prstGeom prst="rect">
            <a:avLst/>
          </a:prstGeom>
          <a:ln>
            <a:noFill/>
          </a:ln>
          <a:effectLst>
            <a:outerShdw blurRad="292100" dist="139700" dir="2700000" algn="tl" rotWithShape="0">
              <a:srgbClr val="333333">
                <a:alpha val="25000"/>
              </a:srgbClr>
            </a:outerShdw>
          </a:effectLst>
        </p:spPr>
      </p:pic>
      <p:pic>
        <p:nvPicPr>
          <p:cNvPr id="38919" name="Picture 9"/>
          <p:cNvPicPr>
            <a:picLocks noChangeAspect="1"/>
          </p:cNvPicPr>
          <p:nvPr/>
        </p:nvPicPr>
        <p:blipFill>
          <a:blip r:embed="rId6" cstate="print"/>
          <a:srcRect/>
          <a:stretch>
            <a:fillRect/>
          </a:stretch>
        </p:blipFill>
        <p:spPr bwMode="auto">
          <a:xfrm>
            <a:off x="3798888" y="3741738"/>
            <a:ext cx="1524000" cy="2032000"/>
          </a:xfrm>
          <a:prstGeom prst="rect">
            <a:avLst/>
          </a:prstGeom>
          <a:ln w="6350">
            <a:solidFill>
              <a:schemeClr val="accent2">
                <a:alpha val="22000"/>
              </a:schemeClr>
            </a:solidFill>
          </a:ln>
          <a:effectLst>
            <a:outerShdw blurRad="292100" dist="139700" dir="2700000" algn="tl" rotWithShape="0">
              <a:srgbClr val="333333">
                <a:alpha val="25000"/>
              </a:srgbClr>
            </a:outerShdw>
          </a:effectLst>
        </p:spPr>
      </p:pic>
      <p:pic>
        <p:nvPicPr>
          <p:cNvPr id="38921" name="Picture 6"/>
          <p:cNvPicPr>
            <a:picLocks noChangeAspect="1"/>
          </p:cNvPicPr>
          <p:nvPr/>
        </p:nvPicPr>
        <p:blipFill>
          <a:blip r:embed="rId7" cstate="print"/>
          <a:srcRect/>
          <a:stretch>
            <a:fillRect/>
          </a:stretch>
        </p:blipFill>
        <p:spPr bwMode="auto">
          <a:xfrm>
            <a:off x="6589713" y="3741738"/>
            <a:ext cx="1524000" cy="2032000"/>
          </a:xfrm>
          <a:prstGeom prst="rect">
            <a:avLst/>
          </a:prstGeom>
          <a:ln>
            <a:noFill/>
          </a:ln>
          <a:effectLst>
            <a:outerShdw blurRad="292100" dist="139700" dir="2700000" algn="tl" rotWithShape="0">
              <a:srgbClr val="333333">
                <a:alpha val="25000"/>
              </a:srgbClr>
            </a:outerShdw>
          </a:effectLst>
        </p:spPr>
      </p:pic>
      <p:sp>
        <p:nvSpPr>
          <p:cNvPr id="21514" name="TextBox 5"/>
          <p:cNvSpPr txBox="1">
            <a:spLocks noChangeArrowheads="1"/>
          </p:cNvSpPr>
          <p:nvPr/>
        </p:nvSpPr>
        <p:spPr bwMode="auto">
          <a:xfrm>
            <a:off x="5105400" y="457200"/>
            <a:ext cx="3657600" cy="369888"/>
          </a:xfrm>
          <a:prstGeom prst="rect">
            <a:avLst/>
          </a:prstGeom>
          <a:noFill/>
          <a:ln w="9525">
            <a:noFill/>
            <a:miter lim="800000"/>
            <a:headEnd/>
            <a:tailEnd/>
          </a:ln>
        </p:spPr>
        <p:txBody>
          <a:bodyPr>
            <a:spAutoFit/>
          </a:bodyPr>
          <a:lstStyle/>
          <a:p>
            <a:pPr algn="r"/>
            <a:r>
              <a:rPr lang="en-US">
                <a:solidFill>
                  <a:srgbClr val="739600"/>
                </a:solidFill>
                <a:latin typeface="Times" pitchFamily="18" charset="0"/>
              </a:rPr>
              <a:t>BioOne Collections</a:t>
            </a:r>
          </a:p>
        </p:txBody>
      </p:sp>
      <p:sp>
        <p:nvSpPr>
          <p:cNvPr id="21515" name="Slide Number Placeholder 14"/>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044445F2-C259-4303-B239-7AE56089B73E}" type="slidenum">
              <a:rPr lang="en-US" smtClean="0">
                <a:latin typeface="Verdana" pitchFamily="34" charset="0"/>
                <a:cs typeface="Arial" pitchFamily="34" charset="0"/>
              </a:rPr>
              <a:pPr/>
              <a:t>12</a:t>
            </a:fld>
            <a:endParaRPr lang="en-US" smtClean="0">
              <a:latin typeface="Verdana" pitchFamily="34" charset="0"/>
              <a:cs typeface="Arial" pitchFamily="34" charset="0"/>
            </a:endParaRPr>
          </a:p>
        </p:txBody>
      </p:sp>
      <p:sp>
        <p:nvSpPr>
          <p:cNvPr id="16" name="Footer Placeholder 15"/>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descr="bioone ppt divider page.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3555" name="Text Placeholder 6"/>
          <p:cNvSpPr>
            <a:spLocks noGrp="1"/>
          </p:cNvSpPr>
          <p:nvPr>
            <p:ph type="body" sz="quarter" idx="10"/>
          </p:nvPr>
        </p:nvSpPr>
        <p:spPr>
          <a:xfrm>
            <a:off x="457200" y="371475"/>
            <a:ext cx="8305800" cy="5829300"/>
          </a:xfrm>
        </p:spPr>
        <p:txBody>
          <a:bodyPr numCol="1"/>
          <a:lstStyle/>
          <a:p>
            <a:pPr>
              <a:spcBef>
                <a:spcPct val="0"/>
              </a:spcBef>
            </a:pPr>
            <a:r>
              <a:rPr lang="en-US" dirty="0" err="1" smtClean="0">
                <a:latin typeface="Times" pitchFamily="18" charset="0"/>
                <a:ea typeface="ＭＳ Ｐゴシック"/>
                <a:cs typeface="Times" pitchFamily="18" charset="0"/>
              </a:rPr>
              <a:t>BioOne</a:t>
            </a:r>
            <a:r>
              <a:rPr lang="uk-UA" dirty="0" smtClean="0">
                <a:latin typeface="Times" pitchFamily="18" charset="0"/>
                <a:ea typeface="ＭＳ Ｐゴシック"/>
                <a:cs typeface="Times" pitchFamily="18" charset="0"/>
              </a:rPr>
              <a:t>: перелік тематичних напрямів</a:t>
            </a:r>
          </a:p>
          <a:p>
            <a:pPr lvl="0" fontAlgn="t"/>
            <a:r>
              <a:rPr lang="uk-UA" sz="2300" dirty="0" smtClean="0"/>
              <a:t>• </a:t>
            </a:r>
            <a:r>
              <a:rPr lang="uk-UA" sz="2200" dirty="0" smtClean="0"/>
              <a:t>Сільське господарство, молочна промисловість та зоотехнія •           • Агрономія • Біохімія та молекулярна біологія •                                    • Збереження  </a:t>
            </a:r>
            <a:r>
              <a:rPr lang="uk-UA" sz="2200" dirty="0" err="1" smtClean="0"/>
              <a:t>біорізноманіття</a:t>
            </a:r>
            <a:r>
              <a:rPr lang="uk-UA" sz="2200" dirty="0" smtClean="0"/>
              <a:t> • Біологія • Біофізика •                           • Клітинна біологія • Біологія розвитку • Екологія • </a:t>
            </a:r>
            <a:br>
              <a:rPr lang="uk-UA" sz="2200" dirty="0" smtClean="0"/>
            </a:br>
            <a:r>
              <a:rPr lang="uk-UA" sz="2200" dirty="0" smtClean="0"/>
              <a:t>•О</a:t>
            </a:r>
            <a:r>
              <a:rPr lang="en-US" sz="2200" dirty="0" err="1" smtClean="0"/>
              <a:t>хорон</a:t>
            </a:r>
            <a:r>
              <a:rPr lang="uk-UA" sz="2200" dirty="0" smtClean="0"/>
              <a:t>а</a:t>
            </a:r>
            <a:r>
              <a:rPr lang="en-US" sz="2200" dirty="0" smtClean="0"/>
              <a:t> </a:t>
            </a:r>
            <a:r>
              <a:rPr lang="en-US" sz="2200" dirty="0" err="1" smtClean="0"/>
              <a:t>навколишнього</a:t>
            </a:r>
            <a:r>
              <a:rPr lang="en-US" sz="2200" dirty="0" smtClean="0"/>
              <a:t> </a:t>
            </a:r>
            <a:r>
              <a:rPr lang="en-US" sz="2200" dirty="0" err="1" smtClean="0"/>
              <a:t>середовища</a:t>
            </a:r>
            <a:r>
              <a:rPr lang="en-US" sz="2200" dirty="0" smtClean="0"/>
              <a:t> </a:t>
            </a:r>
            <a:r>
              <a:rPr lang="uk-UA" sz="2200" dirty="0" smtClean="0"/>
              <a:t>• Ентомологія •                           • Науки про навколишнє середовище • Еволюційна біологія • </a:t>
            </a:r>
            <a:br>
              <a:rPr lang="uk-UA" sz="2200" dirty="0" smtClean="0"/>
            </a:br>
            <a:r>
              <a:rPr lang="uk-UA" sz="2200" dirty="0" smtClean="0"/>
              <a:t>• Рибальство • Лісове господарство • Генетика і спадковість •              • Географія, Фізика • Геологія • Науки про Землю • </a:t>
            </a:r>
            <a:br>
              <a:rPr lang="uk-UA" sz="2200" dirty="0" smtClean="0"/>
            </a:br>
            <a:r>
              <a:rPr lang="uk-UA" sz="2200" dirty="0" smtClean="0"/>
              <a:t>• Лімнологія • Морська та прісноводна біологія • Мікробіологія •       • Орнітологія • Палеонтологія • Паразитологія • </a:t>
            </a:r>
            <a:br>
              <a:rPr lang="uk-UA" sz="2200" dirty="0" smtClean="0"/>
            </a:br>
            <a:r>
              <a:rPr lang="uk-UA" sz="2200" dirty="0" smtClean="0"/>
              <a:t>• Рослинництво • Охорона здоров’я, навколишнього середовища і        Гігієна праці • Радіологія, Ядерна медицина та Діагностична візуалізація • Репродуктивна біологія • Спортивні науки •                    • Ветеринарні науки • Зоологія</a:t>
            </a:r>
            <a:endParaRPr lang="en-US" sz="2200" dirty="0" smtClean="0"/>
          </a:p>
          <a:p>
            <a:pPr fontAlgn="t"/>
            <a:r>
              <a:rPr lang="uk-UA" dirty="0" smtClean="0"/>
              <a:t> </a:t>
            </a:r>
            <a:endParaRPr lang="en-US" dirty="0" smtClean="0"/>
          </a:p>
          <a:p>
            <a:pPr>
              <a:spcBef>
                <a:spcPct val="0"/>
              </a:spcBef>
            </a:pPr>
            <a:endParaRPr lang="en-US" dirty="0" smtClean="0">
              <a:latin typeface="Times" pitchFamily="18" charset="0"/>
              <a:ea typeface="ＭＳ Ｐゴシック"/>
              <a:cs typeface="Times"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p:txBody>
          <a:bodyPr/>
          <a:lstStyle/>
          <a:p>
            <a:r>
              <a:rPr lang="uk-UA" dirty="0" smtClean="0">
                <a:ea typeface="ＭＳ Ｐゴシック"/>
                <a:cs typeface="ＭＳ Ｐゴシック"/>
              </a:rPr>
              <a:t>Місія у </a:t>
            </a:r>
            <a:r>
              <a:rPr lang="uk-UA" dirty="0" smtClean="0">
                <a:ea typeface="ＭＳ Ｐゴシック"/>
                <a:cs typeface="ＭＳ Ｐゴシック"/>
              </a:rPr>
              <a:t>дії</a:t>
            </a:r>
            <a:endParaRPr lang="en-US" dirty="0" smtClean="0">
              <a:ea typeface="ＭＳ Ｐゴシック"/>
              <a:cs typeface="ＭＳ Ｐゴシック"/>
            </a:endParaRPr>
          </a:p>
        </p:txBody>
      </p:sp>
      <p:sp>
        <p:nvSpPr>
          <p:cNvPr id="24579" name="Content Placeholder 4"/>
          <p:cNvSpPr>
            <a:spLocks noGrp="1"/>
          </p:cNvSpPr>
          <p:nvPr>
            <p:ph type="body" idx="13"/>
          </p:nvPr>
        </p:nvSpPr>
        <p:spPr/>
        <p:txBody>
          <a:bodyPr/>
          <a:lstStyle/>
          <a:p>
            <a:pPr marL="0" indent="0"/>
            <a:r>
              <a:rPr lang="uk-UA" dirty="0" smtClean="0">
                <a:ea typeface="ＭＳ Ｐゴシック"/>
                <a:cs typeface="ＭＳ Ｐゴシック"/>
              </a:rPr>
              <a:t>Для бібліотек</a:t>
            </a:r>
            <a:r>
              <a:rPr lang="en-US" dirty="0" smtClean="0">
                <a:ea typeface="ＭＳ Ｐゴシック"/>
                <a:cs typeface="ＭＳ Ｐゴシック"/>
              </a:rPr>
              <a:t>:</a:t>
            </a:r>
          </a:p>
          <a:p>
            <a:pPr lvl="1">
              <a:spcBef>
                <a:spcPts val="600"/>
              </a:spcBef>
            </a:pPr>
            <a:r>
              <a:rPr lang="uk-UA" sz="1400" dirty="0" smtClean="0"/>
              <a:t>Відповідальне  </a:t>
            </a:r>
            <a:r>
              <a:rPr lang="uk-UA" sz="1400" dirty="0" smtClean="0"/>
              <a:t>ціноутворення</a:t>
            </a:r>
            <a:r>
              <a:rPr lang="pl-PL" sz="1400" dirty="0" smtClean="0"/>
              <a:t> </a:t>
            </a:r>
            <a:r>
              <a:rPr lang="uk-UA" sz="1400" dirty="0" smtClean="0"/>
              <a:t>(ціна передплати збільшується максимально на </a:t>
            </a:r>
            <a:r>
              <a:rPr lang="pl-PL" sz="1400" dirty="0" smtClean="0"/>
              <a:t> </a:t>
            </a:r>
            <a:r>
              <a:rPr lang="pl-PL" sz="1400" dirty="0" smtClean="0"/>
              <a:t>2-3</a:t>
            </a:r>
            <a:r>
              <a:rPr lang="pl-PL" sz="1400" dirty="0" smtClean="0"/>
              <a:t>%</a:t>
            </a:r>
            <a:r>
              <a:rPr lang="uk-UA" sz="1400" dirty="0" smtClean="0"/>
              <a:t>)</a:t>
            </a:r>
            <a:endParaRPr lang="en-US" sz="1400" dirty="0" smtClean="0"/>
          </a:p>
          <a:p>
            <a:pPr lvl="1">
              <a:spcBef>
                <a:spcPts val="600"/>
              </a:spcBef>
            </a:pPr>
            <a:r>
              <a:rPr lang="uk-UA" sz="1400" dirty="0" smtClean="0"/>
              <a:t>Гнучкі та прозорі умови ліцензування</a:t>
            </a:r>
            <a:endParaRPr lang="en-US" sz="1400" dirty="0" smtClean="0">
              <a:ea typeface="ＭＳ Ｐゴシック"/>
            </a:endParaRPr>
          </a:p>
          <a:p>
            <a:pPr lvl="1">
              <a:spcBef>
                <a:spcPts val="600"/>
              </a:spcBef>
            </a:pPr>
            <a:r>
              <a:rPr lang="uk-UA" sz="1400" dirty="0" smtClean="0"/>
              <a:t>Вічний доступ до передплаченого змісту</a:t>
            </a:r>
            <a:endParaRPr lang="en-US" sz="1400" dirty="0" smtClean="0">
              <a:ea typeface="ＭＳ Ｐゴシック"/>
            </a:endParaRPr>
          </a:p>
          <a:p>
            <a:pPr marL="0" indent="0">
              <a:spcBef>
                <a:spcPts val="1800"/>
              </a:spcBef>
            </a:pPr>
            <a:r>
              <a:rPr lang="uk-UA" dirty="0" smtClean="0">
                <a:ea typeface="ＭＳ Ｐゴシック"/>
                <a:cs typeface="ＭＳ Ｐゴシック"/>
              </a:rPr>
              <a:t>Для видавців</a:t>
            </a:r>
            <a:r>
              <a:rPr lang="en-US" dirty="0" smtClean="0">
                <a:ea typeface="ＭＳ Ｐゴシック"/>
                <a:cs typeface="ＭＳ Ｐゴシック"/>
              </a:rPr>
              <a:t>:</a:t>
            </a:r>
          </a:p>
          <a:p>
            <a:pPr lvl="1">
              <a:spcBef>
                <a:spcPts val="600"/>
              </a:spcBef>
            </a:pPr>
            <a:r>
              <a:rPr lang="uk-UA" sz="1400" dirty="0" smtClean="0">
                <a:ea typeface="ＭＳ Ｐゴシック"/>
              </a:rPr>
              <a:t>Варіант</a:t>
            </a:r>
            <a:r>
              <a:rPr lang="en-US" sz="1400" dirty="0" smtClean="0">
                <a:ea typeface="ＭＳ Ｐゴシック"/>
              </a:rPr>
              <a:t> </a:t>
            </a:r>
            <a:r>
              <a:rPr lang="uk-UA" sz="1400" dirty="0" smtClean="0">
                <a:ea typeface="ＭＳ Ｐゴシック"/>
              </a:rPr>
              <a:t>продажу або дозволу на видання матеріалів</a:t>
            </a:r>
            <a:endParaRPr lang="en-US" sz="1400" dirty="0" smtClean="0">
              <a:ea typeface="ＭＳ Ｐゴシック"/>
            </a:endParaRPr>
          </a:p>
          <a:p>
            <a:pPr lvl="2">
              <a:spcBef>
                <a:spcPts val="600"/>
              </a:spcBef>
            </a:pPr>
            <a:r>
              <a:rPr lang="uk-UA" sz="1200" dirty="0" smtClean="0">
                <a:ea typeface="Geneva"/>
                <a:cs typeface="Geneva"/>
              </a:rPr>
              <a:t>Можливість звернути увагу світу на дослідження і дослідників</a:t>
            </a:r>
            <a:endParaRPr lang="en-US" sz="1200" dirty="0" smtClean="0">
              <a:ea typeface="Geneva"/>
              <a:cs typeface="Geneva"/>
            </a:endParaRPr>
          </a:p>
          <a:p>
            <a:pPr lvl="2">
              <a:spcBef>
                <a:spcPts val="600"/>
              </a:spcBef>
            </a:pPr>
            <a:r>
              <a:rPr lang="uk-UA" sz="1200" dirty="0" smtClean="0">
                <a:ea typeface="Geneva"/>
                <a:cs typeface="Geneva"/>
              </a:rPr>
              <a:t>Збереження незалежності ціноутворення та управління</a:t>
            </a:r>
          </a:p>
          <a:p>
            <a:pPr lvl="2">
              <a:spcBef>
                <a:spcPts val="600"/>
              </a:spcBef>
            </a:pPr>
            <a:r>
              <a:rPr lang="uk-UA" sz="1400" dirty="0" smtClean="0">
                <a:ea typeface="ＭＳ Ｐゴシック"/>
              </a:rPr>
              <a:t>Підтримка доходів для видавців які працюють на компенсаційній основі</a:t>
            </a:r>
            <a:endParaRPr lang="en-US" sz="1400" dirty="0" smtClean="0">
              <a:ea typeface="ＭＳ Ｐゴシック"/>
            </a:endParaRPr>
          </a:p>
          <a:p>
            <a:pPr lvl="1">
              <a:spcBef>
                <a:spcPts val="600"/>
              </a:spcBef>
            </a:pPr>
            <a:r>
              <a:rPr lang="uk-UA" sz="1400" dirty="0" smtClean="0">
                <a:ea typeface="ＭＳ Ｐゴシック"/>
              </a:rPr>
              <a:t>Входження до високоефективної спільноти видавців у галузі біологічних наук</a:t>
            </a:r>
            <a:endParaRPr lang="en-US" sz="1400" dirty="0" smtClean="0">
              <a:ea typeface="ＭＳ Ｐゴシック"/>
            </a:endParaRPr>
          </a:p>
          <a:p>
            <a:pPr marL="0" indent="0"/>
            <a:endParaRPr lang="en-US" dirty="0" smtClean="0">
              <a:ea typeface="ＭＳ Ｐゴシック"/>
              <a:cs typeface="ＭＳ Ｐゴシック"/>
            </a:endParaRPr>
          </a:p>
          <a:p>
            <a:pPr marL="0" indent="0"/>
            <a:endParaRPr lang="en-US" dirty="0" smtClean="0">
              <a:ea typeface="ＭＳ Ｐゴシック"/>
              <a:cs typeface="ＭＳ Ｐゴシック"/>
            </a:endParaRPr>
          </a:p>
        </p:txBody>
      </p:sp>
      <p:sp>
        <p:nvSpPr>
          <p:cNvPr id="24580" name="TextBox 5"/>
          <p:cNvSpPr txBox="1">
            <a:spLocks noChangeArrowheads="1"/>
          </p:cNvSpPr>
          <p:nvPr/>
        </p:nvSpPr>
        <p:spPr bwMode="auto">
          <a:xfrm>
            <a:off x="5105400" y="457200"/>
            <a:ext cx="3657600" cy="369888"/>
          </a:xfrm>
          <a:prstGeom prst="rect">
            <a:avLst/>
          </a:prstGeom>
          <a:noFill/>
          <a:ln w="9525">
            <a:noFill/>
            <a:miter lim="800000"/>
            <a:headEnd/>
            <a:tailEnd/>
          </a:ln>
        </p:spPr>
        <p:txBody>
          <a:bodyPr>
            <a:spAutoFit/>
          </a:bodyPr>
          <a:lstStyle/>
          <a:p>
            <a:pPr algn="r"/>
            <a:r>
              <a:rPr lang="uk-UA" dirty="0" smtClean="0">
                <a:solidFill>
                  <a:srgbClr val="739600"/>
                </a:solidFill>
                <a:latin typeface="Times" pitchFamily="18" charset="0"/>
              </a:rPr>
              <a:t>Приєднуйтесь до</a:t>
            </a:r>
            <a:r>
              <a:rPr lang="en-US" dirty="0" smtClean="0">
                <a:solidFill>
                  <a:srgbClr val="739600"/>
                </a:solidFill>
                <a:latin typeface="Times" pitchFamily="18" charset="0"/>
              </a:rPr>
              <a:t> </a:t>
            </a:r>
            <a:r>
              <a:rPr lang="en-US" dirty="0" err="1">
                <a:solidFill>
                  <a:srgbClr val="739600"/>
                </a:solidFill>
                <a:latin typeface="Times" pitchFamily="18" charset="0"/>
              </a:rPr>
              <a:t>BioOne</a:t>
            </a:r>
            <a:endParaRPr lang="en-US" dirty="0">
              <a:solidFill>
                <a:srgbClr val="739600"/>
              </a:solidFill>
              <a:latin typeface="Times" pitchFamily="18" charset="0"/>
            </a:endParaRPr>
          </a:p>
        </p:txBody>
      </p:sp>
      <p:sp>
        <p:nvSpPr>
          <p:cNvPr id="24581" name="Slide Number Placeholder 8"/>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47944AF5-87CB-467F-9715-CD5DB7590E15}" type="slidenum">
              <a:rPr lang="en-US" smtClean="0">
                <a:latin typeface="Verdana" pitchFamily="34" charset="0"/>
                <a:cs typeface="Arial" pitchFamily="34" charset="0"/>
              </a:rPr>
              <a:pPr/>
              <a:t>14</a:t>
            </a:fld>
            <a:endParaRPr lang="en-US" smtClean="0">
              <a:latin typeface="Verdana" pitchFamily="34" charset="0"/>
              <a:cs typeface="Arial" pitchFamily="34" charset="0"/>
            </a:endParaRPr>
          </a:p>
        </p:txBody>
      </p:sp>
      <p:sp>
        <p:nvSpPr>
          <p:cNvPr id="10" name="Footer Placeholder 9"/>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uk-UA" dirty="0" smtClean="0">
                <a:ea typeface="ＭＳ Ｐゴシック"/>
                <a:cs typeface="ＭＳ Ｐゴシック"/>
              </a:rPr>
              <a:t>Умови доступу</a:t>
            </a:r>
            <a:endParaRPr lang="en-US" dirty="0" smtClean="0">
              <a:ea typeface="ＭＳ Ｐゴシック"/>
              <a:cs typeface="ＭＳ Ｐゴシック"/>
            </a:endParaRPr>
          </a:p>
        </p:txBody>
      </p:sp>
      <p:sp>
        <p:nvSpPr>
          <p:cNvPr id="30723" name="Content Placeholder 2"/>
          <p:cNvSpPr>
            <a:spLocks noGrp="1"/>
          </p:cNvSpPr>
          <p:nvPr>
            <p:ph sz="quarter" idx="13"/>
          </p:nvPr>
        </p:nvSpPr>
        <p:spPr/>
        <p:txBody>
          <a:bodyPr/>
          <a:lstStyle/>
          <a:p>
            <a:r>
              <a:rPr lang="uk-UA" sz="2000" dirty="0" smtClean="0"/>
              <a:t>Версія </a:t>
            </a:r>
            <a:r>
              <a:rPr lang="uk-UA" sz="2000" dirty="0" err="1" smtClean="0"/>
              <a:t>онлайн</a:t>
            </a:r>
            <a:r>
              <a:rPr lang="uk-UA" sz="2000" dirty="0" smtClean="0"/>
              <a:t> з'являється раніше друкованої</a:t>
            </a:r>
          </a:p>
          <a:p>
            <a:r>
              <a:rPr lang="uk-UA" sz="2000" dirty="0" smtClean="0"/>
              <a:t>Доступ не тільки до передплаченої колекції, але </a:t>
            </a:r>
            <a:r>
              <a:rPr lang="uk-UA" sz="2000" smtClean="0"/>
              <a:t>і до </a:t>
            </a:r>
            <a:r>
              <a:rPr lang="uk-UA" sz="2000" dirty="0" smtClean="0"/>
              <a:t>нових, що додаються під час передплати</a:t>
            </a:r>
          </a:p>
          <a:p>
            <a:r>
              <a:rPr lang="uk-UA" sz="2000" dirty="0" smtClean="0"/>
              <a:t>Доступ з цілої мережі, віддалений доступ</a:t>
            </a:r>
          </a:p>
          <a:p>
            <a:r>
              <a:rPr lang="uk-UA" sz="2000" dirty="0" smtClean="0"/>
              <a:t>Доступ для необмеженої кількості користувачів</a:t>
            </a:r>
          </a:p>
          <a:p>
            <a:r>
              <a:rPr lang="uk-UA" sz="2000" dirty="0" smtClean="0"/>
              <a:t>Можливість завантажувати вибрані матеріали на мобільні носії</a:t>
            </a:r>
          </a:p>
          <a:p>
            <a:r>
              <a:rPr lang="uk-UA" sz="2000" dirty="0" smtClean="0"/>
              <a:t>Передплачений контент залишається у довічне користування </a:t>
            </a:r>
            <a:endParaRPr lang="pl-PL" sz="2000" dirty="0"/>
          </a:p>
        </p:txBody>
      </p:sp>
      <p:sp>
        <p:nvSpPr>
          <p:cNvPr id="30724" name="TextBox 5"/>
          <p:cNvSpPr txBox="1">
            <a:spLocks noChangeArrowheads="1"/>
          </p:cNvSpPr>
          <p:nvPr/>
        </p:nvSpPr>
        <p:spPr bwMode="auto">
          <a:xfrm>
            <a:off x="5105400" y="457200"/>
            <a:ext cx="3657600" cy="369888"/>
          </a:xfrm>
          <a:prstGeom prst="rect">
            <a:avLst/>
          </a:prstGeom>
          <a:noFill/>
          <a:ln w="9525">
            <a:noFill/>
            <a:miter lim="800000"/>
            <a:headEnd/>
            <a:tailEnd/>
          </a:ln>
        </p:spPr>
        <p:txBody>
          <a:bodyPr>
            <a:spAutoFit/>
          </a:bodyPr>
          <a:lstStyle/>
          <a:p>
            <a:pPr algn="r"/>
            <a:r>
              <a:rPr lang="en-US">
                <a:solidFill>
                  <a:srgbClr val="739600"/>
                </a:solidFill>
                <a:latin typeface="Times" pitchFamily="18" charset="0"/>
              </a:rPr>
              <a:t>Why BioOne</a:t>
            </a:r>
          </a:p>
        </p:txBody>
      </p:sp>
      <p:sp>
        <p:nvSpPr>
          <p:cNvPr id="30725" name="Slide Number Placeholder 8"/>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D9704B13-EC19-493F-8A90-637CEF583C7D}" type="slidenum">
              <a:rPr lang="en-US" smtClean="0">
                <a:latin typeface="Verdana" pitchFamily="34" charset="0"/>
                <a:cs typeface="Arial" pitchFamily="34" charset="0"/>
              </a:rPr>
              <a:pPr/>
              <a:t>15</a:t>
            </a:fld>
            <a:endParaRPr lang="en-US" smtClean="0">
              <a:latin typeface="Verdana" pitchFamily="34" charset="0"/>
              <a:cs typeface="Arial" pitchFamily="34" charset="0"/>
            </a:endParaRPr>
          </a:p>
        </p:txBody>
      </p:sp>
      <p:sp>
        <p:nvSpPr>
          <p:cNvPr id="10" name="Footer Placeholder 9"/>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7"/>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B4FA9480-AB8D-48AD-AA8E-77DD652FF305}" type="slidenum">
              <a:rPr lang="en-US" smtClean="0">
                <a:latin typeface="Verdana" pitchFamily="34" charset="0"/>
                <a:cs typeface="Arial" pitchFamily="34" charset="0"/>
              </a:rPr>
              <a:pPr/>
              <a:t>16</a:t>
            </a:fld>
            <a:endParaRPr lang="en-US" smtClean="0">
              <a:latin typeface="Verdana" pitchFamily="34" charset="0"/>
              <a:cs typeface="Arial" pitchFamily="34" charset="0"/>
            </a:endParaRPr>
          </a:p>
        </p:txBody>
      </p:sp>
      <p:sp>
        <p:nvSpPr>
          <p:cNvPr id="9" name="Footer Placeholder 8"/>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
        <p:nvSpPr>
          <p:cNvPr id="36868" name="Title 1"/>
          <p:cNvSpPr>
            <a:spLocks noGrp="1"/>
          </p:cNvSpPr>
          <p:nvPr>
            <p:ph type="title"/>
          </p:nvPr>
        </p:nvSpPr>
        <p:spPr>
          <a:xfrm>
            <a:off x="457200" y="431800"/>
            <a:ext cx="7167563" cy="404813"/>
          </a:xfrm>
        </p:spPr>
        <p:txBody>
          <a:bodyPr/>
          <a:lstStyle/>
          <a:p>
            <a:r>
              <a:rPr lang="uk-UA" dirty="0" smtClean="0">
                <a:ea typeface="ＭＳ Ｐゴシック"/>
                <a:cs typeface="ＭＳ Ｐゴシック"/>
              </a:rPr>
              <a:t>Завантаження </a:t>
            </a:r>
            <a:r>
              <a:rPr lang="en-US" dirty="0" smtClean="0">
                <a:ea typeface="ＭＳ Ｐゴシック"/>
                <a:cs typeface="ＭＳ Ｐゴシック"/>
              </a:rPr>
              <a:t> MARC Records</a:t>
            </a:r>
          </a:p>
        </p:txBody>
      </p:sp>
      <p:pic>
        <p:nvPicPr>
          <p:cNvPr id="36869" name="Content Placeholder 19" descr="MARC_1.png"/>
          <p:cNvPicPr>
            <a:picLocks noGrp="1" noChangeAspect="1"/>
          </p:cNvPicPr>
          <p:nvPr>
            <p:ph sz="quarter" idx="4294967295"/>
          </p:nvPr>
        </p:nvPicPr>
        <p:blipFill>
          <a:blip r:embed="rId3" cstate="print"/>
          <a:srcRect/>
          <a:stretch>
            <a:fillRect/>
          </a:stretch>
        </p:blipFill>
        <p:spPr>
          <a:xfrm>
            <a:off x="457200" y="836613"/>
            <a:ext cx="7167563" cy="4483100"/>
          </a:xfrm>
        </p:spPr>
      </p:pic>
      <p:pic>
        <p:nvPicPr>
          <p:cNvPr id="21" name="Picture 20" descr="MARC_2.png"/>
          <p:cNvPicPr>
            <a:picLocks noChangeAspect="1"/>
          </p:cNvPicPr>
          <p:nvPr/>
        </p:nvPicPr>
        <p:blipFill>
          <a:blip r:embed="rId4" cstate="print"/>
          <a:srcRect t="51217"/>
          <a:stretch>
            <a:fillRect/>
          </a:stretch>
        </p:blipFill>
        <p:spPr>
          <a:xfrm>
            <a:off x="2366963" y="4059238"/>
            <a:ext cx="6396037" cy="1951037"/>
          </a:xfrm>
          <a:prstGeom prst="rect">
            <a:avLst/>
          </a:prstGeom>
          <a:effectLst>
            <a:outerShdw blurRad="292100" dist="139700" dir="12060000" algn="tl" rotWithShape="0">
              <a:srgbClr val="000000">
                <a:alpha val="25000"/>
              </a:srgbClr>
            </a:outerShdw>
          </a:effectLst>
        </p:spPr>
      </p:pic>
      <p:sp>
        <p:nvSpPr>
          <p:cNvPr id="22" name="Down Arrow 21"/>
          <p:cNvSpPr/>
          <p:nvPr/>
        </p:nvSpPr>
        <p:spPr>
          <a:xfrm>
            <a:off x="2649538" y="2760663"/>
            <a:ext cx="371475" cy="1920875"/>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7"/>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677743FE-A544-4EA8-B604-6AFEB646275C}" type="slidenum">
              <a:rPr lang="en-US" smtClean="0">
                <a:latin typeface="Verdana" pitchFamily="34" charset="0"/>
                <a:cs typeface="Arial" pitchFamily="34" charset="0"/>
              </a:rPr>
              <a:pPr/>
              <a:t>17</a:t>
            </a:fld>
            <a:endParaRPr lang="en-US" smtClean="0">
              <a:latin typeface="Verdana" pitchFamily="34" charset="0"/>
              <a:cs typeface="Arial" pitchFamily="34" charset="0"/>
            </a:endParaRPr>
          </a:p>
        </p:txBody>
      </p:sp>
      <p:sp>
        <p:nvSpPr>
          <p:cNvPr id="9" name="Footer Placeholder 8"/>
          <p:cNvSpPr>
            <a:spLocks noGrp="1"/>
          </p:cNvSpPr>
          <p:nvPr>
            <p:ph type="ftr" sz="quarter" idx="15"/>
          </p:nvPr>
        </p:nvSpPr>
        <p:spPr>
          <a:xfrm>
            <a:off x="457200" y="6326188"/>
            <a:ext cx="6426200" cy="215900"/>
          </a:xfrm>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
        <p:nvSpPr>
          <p:cNvPr id="37892" name="Title 1"/>
          <p:cNvSpPr>
            <a:spLocks noGrp="1"/>
          </p:cNvSpPr>
          <p:nvPr>
            <p:ph type="title"/>
          </p:nvPr>
        </p:nvSpPr>
        <p:spPr>
          <a:xfrm>
            <a:off x="457200" y="431800"/>
            <a:ext cx="7167563" cy="404813"/>
          </a:xfrm>
        </p:spPr>
        <p:txBody>
          <a:bodyPr/>
          <a:lstStyle/>
          <a:p>
            <a:r>
              <a:rPr lang="uk-UA" dirty="0" smtClean="0">
                <a:ea typeface="ＭＳ Ｐゴシック"/>
                <a:cs typeface="ＭＳ Ｐゴシック"/>
              </a:rPr>
              <a:t>Присутність на сторінці логотипу Вашої бібліотеки</a:t>
            </a:r>
            <a:endParaRPr lang="en-US" dirty="0" smtClean="0">
              <a:ea typeface="ＭＳ Ｐゴシック"/>
              <a:cs typeface="ＭＳ Ｐゴシック"/>
            </a:endParaRPr>
          </a:p>
        </p:txBody>
      </p:sp>
      <p:sp>
        <p:nvSpPr>
          <p:cNvPr id="37893" name="Picture Placeholder 12"/>
          <p:cNvSpPr>
            <a:spLocks noGrp="1" noTextEdit="1"/>
          </p:cNvSpPr>
          <p:nvPr>
            <p:ph type="pic" sz="quarter" idx="12"/>
          </p:nvPr>
        </p:nvSpPr>
        <p:spPr>
          <a:xfrm>
            <a:off x="457200" y="836613"/>
            <a:ext cx="7129463" cy="4457700"/>
          </a:xfrm>
        </p:spPr>
      </p:sp>
      <p:pic>
        <p:nvPicPr>
          <p:cNvPr id="37894" name="Picture 6" descr="Banner1.png"/>
          <p:cNvPicPr>
            <a:picLocks noChangeAspect="1"/>
          </p:cNvPicPr>
          <p:nvPr/>
        </p:nvPicPr>
        <p:blipFill>
          <a:blip r:embed="rId3" cstate="print"/>
          <a:srcRect/>
          <a:stretch>
            <a:fillRect/>
          </a:stretch>
        </p:blipFill>
        <p:spPr bwMode="auto">
          <a:xfrm>
            <a:off x="457200" y="836613"/>
            <a:ext cx="7127875" cy="4457700"/>
          </a:xfrm>
          <a:prstGeom prst="rect">
            <a:avLst/>
          </a:prstGeom>
          <a:noFill/>
          <a:ln w="9525">
            <a:noFill/>
            <a:miter lim="800000"/>
            <a:headEnd/>
            <a:tailEnd/>
          </a:ln>
        </p:spPr>
      </p:pic>
      <p:pic>
        <p:nvPicPr>
          <p:cNvPr id="15" name="Picture Placeholder 14" descr="Banner1.png"/>
          <p:cNvPicPr>
            <a:picLocks noGrp="1" noChangeAspect="1"/>
          </p:cNvPicPr>
          <p:nvPr>
            <p:ph type="pic" sz="quarter" idx="13"/>
          </p:nvPr>
        </p:nvPicPr>
        <p:blipFill>
          <a:blip r:embed="rId4" cstate="print"/>
          <a:srcRect b="13506"/>
          <a:stretch>
            <a:fillRect/>
          </a:stretch>
        </p:blipFill>
        <p:spPr>
          <a:xfrm>
            <a:off x="4189413" y="3536950"/>
            <a:ext cx="4573587" cy="2473325"/>
          </a:xfrm>
        </p:spPr>
      </p:pic>
      <p:sp>
        <p:nvSpPr>
          <p:cNvPr id="16" name="Right Arrow 15"/>
          <p:cNvSpPr/>
          <p:nvPr/>
        </p:nvSpPr>
        <p:spPr>
          <a:xfrm>
            <a:off x="2133600" y="3860800"/>
            <a:ext cx="2311400" cy="37465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Oval 10"/>
          <p:cNvSpPr/>
          <p:nvPr/>
        </p:nvSpPr>
        <p:spPr>
          <a:xfrm>
            <a:off x="5364163" y="3098800"/>
            <a:ext cx="704850" cy="292100"/>
          </a:xfrm>
          <a:prstGeom prst="ellipse">
            <a:avLst/>
          </a:prstGeom>
          <a:noFill/>
          <a:ln w="1905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7"/>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9620DDE9-D867-43CA-A28C-30AFB18F67AF}" type="slidenum">
              <a:rPr lang="en-US" smtClean="0">
                <a:latin typeface="Verdana" pitchFamily="34" charset="0"/>
                <a:cs typeface="Arial" pitchFamily="34" charset="0"/>
              </a:rPr>
              <a:pPr/>
              <a:t>18</a:t>
            </a:fld>
            <a:endParaRPr lang="en-US" smtClean="0">
              <a:latin typeface="Verdana" pitchFamily="34" charset="0"/>
              <a:cs typeface="Arial" pitchFamily="34" charset="0"/>
            </a:endParaRPr>
          </a:p>
        </p:txBody>
      </p:sp>
      <p:sp>
        <p:nvSpPr>
          <p:cNvPr id="9" name="Footer Placeholder 8"/>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
        <p:nvSpPr>
          <p:cNvPr id="38916" name="Title 1"/>
          <p:cNvSpPr>
            <a:spLocks noGrp="1"/>
          </p:cNvSpPr>
          <p:nvPr>
            <p:ph type="title"/>
          </p:nvPr>
        </p:nvSpPr>
        <p:spPr>
          <a:xfrm>
            <a:off x="457200" y="431800"/>
            <a:ext cx="7167563" cy="404813"/>
          </a:xfrm>
        </p:spPr>
        <p:txBody>
          <a:bodyPr/>
          <a:lstStyle/>
          <a:p>
            <a:r>
              <a:rPr lang="uk-UA" dirty="0" smtClean="0">
                <a:ea typeface="ＭＳ Ｐゴシック"/>
                <a:cs typeface="ＭＳ Ｐゴシック"/>
              </a:rPr>
              <a:t>Доступ до статистики використання</a:t>
            </a:r>
            <a:endParaRPr lang="en-US" dirty="0" smtClean="0">
              <a:ea typeface="ＭＳ Ｐゴシック"/>
              <a:cs typeface="ＭＳ Ｐゴシック"/>
            </a:endParaRPr>
          </a:p>
        </p:txBody>
      </p:sp>
      <p:pic>
        <p:nvPicPr>
          <p:cNvPr id="38917" name="Picture Placeholder 9" descr="COUNTER_1.png"/>
          <p:cNvPicPr>
            <a:picLocks noGrp="1" noChangeAspect="1"/>
          </p:cNvPicPr>
          <p:nvPr>
            <p:ph type="pic" sz="quarter" idx="12"/>
          </p:nvPr>
        </p:nvPicPr>
        <p:blipFill>
          <a:blip r:embed="rId3" cstate="print"/>
          <a:srcRect l="-15" r="-15"/>
          <a:stretch>
            <a:fillRect/>
          </a:stretch>
        </p:blipFill>
        <p:spPr>
          <a:xfrm>
            <a:off x="457200" y="836613"/>
            <a:ext cx="7129463" cy="4457700"/>
          </a:xfrm>
        </p:spPr>
      </p:pic>
      <p:pic>
        <p:nvPicPr>
          <p:cNvPr id="38918" name="Picture Placeholder 9" descr="COUNTER_1.png"/>
          <p:cNvPicPr>
            <a:picLocks noChangeAspect="1"/>
          </p:cNvPicPr>
          <p:nvPr/>
        </p:nvPicPr>
        <p:blipFill>
          <a:blip r:embed="rId4" cstate="print"/>
          <a:srcRect t="59186" b="21950"/>
          <a:stretch>
            <a:fillRect/>
          </a:stretch>
        </p:blipFill>
        <p:spPr bwMode="auto">
          <a:xfrm>
            <a:off x="457200" y="5168900"/>
            <a:ext cx="7127875" cy="841375"/>
          </a:xfrm>
          <a:prstGeom prst="rect">
            <a:avLst/>
          </a:prstGeom>
          <a:noFill/>
          <a:ln w="9525">
            <a:noFill/>
            <a:miter lim="800000"/>
            <a:headEnd/>
            <a:tailEnd/>
          </a:ln>
        </p:spPr>
      </p:pic>
      <p:pic>
        <p:nvPicPr>
          <p:cNvPr id="12" name="Picture Placeholder 14" descr="Banner1.png"/>
          <p:cNvPicPr>
            <a:picLocks noGrp="1" noChangeAspect="1"/>
          </p:cNvPicPr>
          <p:nvPr>
            <p:ph type="pic" sz="quarter" idx="13"/>
          </p:nvPr>
        </p:nvPicPr>
        <p:blipFill>
          <a:blip r:embed="rId5" cstate="print"/>
          <a:stretch>
            <a:fillRect/>
          </a:stretch>
        </p:blipFill>
        <p:spPr>
          <a:xfrm>
            <a:off x="5649913" y="3717925"/>
            <a:ext cx="3113087" cy="2019300"/>
          </a:xfrm>
        </p:spPr>
      </p:pic>
      <p:sp>
        <p:nvSpPr>
          <p:cNvPr id="13" name="Right Arrow 12"/>
          <p:cNvSpPr/>
          <p:nvPr/>
        </p:nvSpPr>
        <p:spPr>
          <a:xfrm>
            <a:off x="1905000" y="4114800"/>
            <a:ext cx="3744913" cy="37465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7"/>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05537C7E-6122-48E0-99BC-9169FB5E6FDC}" type="slidenum">
              <a:rPr lang="en-US" smtClean="0">
                <a:latin typeface="Verdana" pitchFamily="34" charset="0"/>
                <a:cs typeface="Arial" pitchFamily="34" charset="0"/>
              </a:rPr>
              <a:pPr/>
              <a:t>19</a:t>
            </a:fld>
            <a:endParaRPr lang="en-US" smtClean="0">
              <a:latin typeface="Verdana" pitchFamily="34" charset="0"/>
              <a:cs typeface="Arial" pitchFamily="34" charset="0"/>
            </a:endParaRPr>
          </a:p>
        </p:txBody>
      </p:sp>
      <p:sp>
        <p:nvSpPr>
          <p:cNvPr id="9" name="Footer Placeholder 8"/>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
        <p:nvSpPr>
          <p:cNvPr id="39940" name="Title 1"/>
          <p:cNvSpPr>
            <a:spLocks noGrp="1"/>
          </p:cNvSpPr>
          <p:nvPr>
            <p:ph type="title"/>
          </p:nvPr>
        </p:nvSpPr>
        <p:spPr>
          <a:xfrm>
            <a:off x="457200" y="431800"/>
            <a:ext cx="7167563" cy="404813"/>
          </a:xfrm>
        </p:spPr>
        <p:txBody>
          <a:bodyPr/>
          <a:lstStyle/>
          <a:p>
            <a:r>
              <a:rPr lang="uk-UA" dirty="0" smtClean="0"/>
              <a:t>Інструкції для користувача і інші ресурси (відео лекції)</a:t>
            </a:r>
            <a:endParaRPr lang="uk-UA" dirty="0"/>
          </a:p>
        </p:txBody>
      </p:sp>
      <p:pic>
        <p:nvPicPr>
          <p:cNvPr id="39941" name="Picture Placeholder 9" descr="COUNTER_1.png"/>
          <p:cNvPicPr>
            <a:picLocks noGrp="1" noChangeAspect="1"/>
          </p:cNvPicPr>
          <p:nvPr>
            <p:ph type="pic" sz="quarter" idx="12"/>
          </p:nvPr>
        </p:nvPicPr>
        <p:blipFill>
          <a:blip r:embed="rId3" cstate="print"/>
          <a:srcRect/>
          <a:stretch>
            <a:fillRect/>
          </a:stretch>
        </p:blipFill>
        <p:spPr>
          <a:xfrm>
            <a:off x="457200" y="874713"/>
            <a:ext cx="7123113" cy="4697412"/>
          </a:xfrm>
        </p:spPr>
      </p:pic>
      <p:pic>
        <p:nvPicPr>
          <p:cNvPr id="16" name="Picture Placeholder 14" descr="Banner1.png"/>
          <p:cNvPicPr>
            <a:picLocks noGrp="1" noChangeAspect="1"/>
          </p:cNvPicPr>
          <p:nvPr>
            <p:ph type="pic" sz="quarter" idx="13"/>
          </p:nvPr>
        </p:nvPicPr>
        <p:blipFill>
          <a:blip r:embed="rId4" cstate="print"/>
          <a:stretch>
            <a:fillRect/>
          </a:stretch>
        </p:blipFill>
        <p:spPr>
          <a:xfrm>
            <a:off x="5246688" y="2587625"/>
            <a:ext cx="3181350" cy="2392363"/>
          </a:xfrm>
        </p:spPr>
      </p:pic>
      <p:sp>
        <p:nvSpPr>
          <p:cNvPr id="15" name="Right Arrow 14"/>
          <p:cNvSpPr/>
          <p:nvPr/>
        </p:nvSpPr>
        <p:spPr>
          <a:xfrm>
            <a:off x="1758950" y="3259138"/>
            <a:ext cx="3535363" cy="37465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7" name="Oval 16"/>
          <p:cNvSpPr/>
          <p:nvPr/>
        </p:nvSpPr>
        <p:spPr>
          <a:xfrm>
            <a:off x="733425" y="3259138"/>
            <a:ext cx="981075" cy="495300"/>
          </a:xfrm>
          <a:prstGeom prst="ellipse">
            <a:avLst/>
          </a:prstGeom>
          <a:noFill/>
          <a:ln w="1905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96838"/>
            <a:ext cx="8229600" cy="1100137"/>
          </a:xfrm>
        </p:spPr>
        <p:txBody>
          <a:bodyPr/>
          <a:lstStyle/>
          <a:p>
            <a:pPr algn="r">
              <a:defRPr/>
            </a:pPr>
            <a:r>
              <a:rPr lang="pl-PL" dirty="0" smtClean="0">
                <a:solidFill>
                  <a:schemeClr val="accent3">
                    <a:lumMod val="75000"/>
                  </a:schemeClr>
                </a:solidFill>
                <a:latin typeface="Verdana" pitchFamily="34" charset="0"/>
              </a:rPr>
              <a:t>ABE-IPS</a:t>
            </a:r>
          </a:p>
        </p:txBody>
      </p:sp>
      <p:pic>
        <p:nvPicPr>
          <p:cNvPr id="9219" name="Picture 3"/>
          <p:cNvPicPr>
            <a:picLocks noGrp="1" noChangeAspect="1" noChangeArrowheads="1"/>
          </p:cNvPicPr>
          <p:nvPr>
            <p:ph type="body" idx="4294967295"/>
          </p:nvPr>
        </p:nvPicPr>
        <p:blipFill>
          <a:blip r:embed="rId2" cstate="print"/>
          <a:srcRect/>
          <a:stretch>
            <a:fillRect/>
          </a:stretch>
        </p:blipFill>
        <p:spPr>
          <a:xfrm>
            <a:off x="4067175" y="2295525"/>
            <a:ext cx="4475163" cy="3651250"/>
          </a:xfrm>
        </p:spPr>
      </p:pic>
      <p:sp>
        <p:nvSpPr>
          <p:cNvPr id="9220" name="AutoShape 4"/>
          <p:cNvSpPr>
            <a:spLocks noChangeArrowheads="1"/>
          </p:cNvSpPr>
          <p:nvPr/>
        </p:nvSpPr>
        <p:spPr bwMode="auto">
          <a:xfrm>
            <a:off x="5724525" y="1341438"/>
            <a:ext cx="1511300" cy="609600"/>
          </a:xfrm>
          <a:prstGeom prst="wedgeRectCallout">
            <a:avLst>
              <a:gd name="adj1" fmla="val -52838"/>
              <a:gd name="adj2" fmla="val 109898"/>
            </a:avLst>
          </a:prstGeom>
          <a:solidFill>
            <a:srgbClr val="333399"/>
          </a:solidFill>
          <a:ln w="9525">
            <a:solidFill>
              <a:schemeClr val="tx1"/>
            </a:solidFill>
            <a:miter lim="800000"/>
            <a:headEnd/>
            <a:tailEnd/>
          </a:ln>
        </p:spPr>
        <p:txBody>
          <a:bodyPr anchor="ctr"/>
          <a:lstStyle/>
          <a:p>
            <a:pPr algn="ctr"/>
            <a:r>
              <a:rPr lang="pl-PL" sz="1600">
                <a:solidFill>
                  <a:schemeClr val="bg1"/>
                </a:solidFill>
              </a:rPr>
              <a:t>Branch office Gdansk (4)</a:t>
            </a:r>
          </a:p>
        </p:txBody>
      </p:sp>
      <p:sp>
        <p:nvSpPr>
          <p:cNvPr id="9221" name="AutoShape 5"/>
          <p:cNvSpPr>
            <a:spLocks noChangeArrowheads="1"/>
          </p:cNvSpPr>
          <p:nvPr/>
        </p:nvSpPr>
        <p:spPr bwMode="auto">
          <a:xfrm>
            <a:off x="7380288" y="2708275"/>
            <a:ext cx="1584325" cy="865188"/>
          </a:xfrm>
          <a:prstGeom prst="wedgeRectCallout">
            <a:avLst>
              <a:gd name="adj1" fmla="val -73083"/>
              <a:gd name="adj2" fmla="val 69824"/>
            </a:avLst>
          </a:prstGeom>
          <a:solidFill>
            <a:srgbClr val="333399"/>
          </a:solidFill>
          <a:ln w="9525">
            <a:solidFill>
              <a:schemeClr val="tx1"/>
            </a:solidFill>
            <a:miter lim="800000"/>
            <a:headEnd/>
            <a:tailEnd/>
          </a:ln>
        </p:spPr>
        <p:txBody>
          <a:bodyPr anchor="ctr"/>
          <a:lstStyle/>
          <a:p>
            <a:pPr algn="ctr"/>
            <a:r>
              <a:rPr lang="pl-PL" sz="1600">
                <a:solidFill>
                  <a:schemeClr val="bg1"/>
                </a:solidFill>
              </a:rPr>
              <a:t>ABE-IPS headquarters (37)</a:t>
            </a:r>
          </a:p>
        </p:txBody>
      </p:sp>
      <p:sp>
        <p:nvSpPr>
          <p:cNvPr id="9222" name="AutoShape 7"/>
          <p:cNvSpPr>
            <a:spLocks noChangeArrowheads="1"/>
          </p:cNvSpPr>
          <p:nvPr/>
        </p:nvSpPr>
        <p:spPr bwMode="auto">
          <a:xfrm>
            <a:off x="7451725" y="4724400"/>
            <a:ext cx="1512888" cy="649288"/>
          </a:xfrm>
          <a:prstGeom prst="wedgeRectCallout">
            <a:avLst>
              <a:gd name="adj1" fmla="val -96486"/>
              <a:gd name="adj2" fmla="val 20903"/>
            </a:avLst>
          </a:prstGeom>
          <a:solidFill>
            <a:srgbClr val="333399"/>
          </a:solidFill>
          <a:ln w="9525">
            <a:solidFill>
              <a:schemeClr val="tx1"/>
            </a:solidFill>
            <a:miter lim="800000"/>
            <a:headEnd/>
            <a:tailEnd/>
          </a:ln>
        </p:spPr>
        <p:txBody>
          <a:bodyPr anchor="ctr"/>
          <a:lstStyle/>
          <a:p>
            <a:pPr algn="ctr"/>
            <a:r>
              <a:rPr lang="pl-PL" sz="1600">
                <a:solidFill>
                  <a:schemeClr val="bg1"/>
                </a:solidFill>
              </a:rPr>
              <a:t>Branch office  Cracow (4)</a:t>
            </a:r>
          </a:p>
        </p:txBody>
      </p:sp>
      <p:sp>
        <p:nvSpPr>
          <p:cNvPr id="9223" name="AutoShape 8"/>
          <p:cNvSpPr>
            <a:spLocks noChangeArrowheads="1"/>
          </p:cNvSpPr>
          <p:nvPr/>
        </p:nvSpPr>
        <p:spPr bwMode="auto">
          <a:xfrm>
            <a:off x="3851275" y="4581525"/>
            <a:ext cx="1419225" cy="576263"/>
          </a:xfrm>
          <a:prstGeom prst="wedgeRectCallout">
            <a:avLst>
              <a:gd name="adj1" fmla="val 94968"/>
              <a:gd name="adj2" fmla="val -16116"/>
            </a:avLst>
          </a:prstGeom>
          <a:solidFill>
            <a:srgbClr val="333399"/>
          </a:solidFill>
          <a:ln w="9525">
            <a:solidFill>
              <a:schemeClr val="tx1"/>
            </a:solidFill>
            <a:miter lim="800000"/>
            <a:headEnd/>
            <a:tailEnd/>
          </a:ln>
        </p:spPr>
        <p:txBody>
          <a:bodyPr anchor="ctr"/>
          <a:lstStyle/>
          <a:p>
            <a:pPr algn="ctr"/>
            <a:r>
              <a:rPr lang="pl-PL" sz="1600">
                <a:solidFill>
                  <a:schemeClr val="bg1"/>
                </a:solidFill>
              </a:rPr>
              <a:t>Branch office Silesia (6)</a:t>
            </a:r>
          </a:p>
        </p:txBody>
      </p:sp>
      <p:sp>
        <p:nvSpPr>
          <p:cNvPr id="9224" name="AutoShape 9"/>
          <p:cNvSpPr>
            <a:spLocks noChangeArrowheads="1"/>
          </p:cNvSpPr>
          <p:nvPr/>
        </p:nvSpPr>
        <p:spPr bwMode="auto">
          <a:xfrm>
            <a:off x="3563938" y="1844675"/>
            <a:ext cx="1346200" cy="647700"/>
          </a:xfrm>
          <a:prstGeom prst="wedgeRectCallout">
            <a:avLst>
              <a:gd name="adj1" fmla="val 59931"/>
              <a:gd name="adj2" fmla="val 230718"/>
            </a:avLst>
          </a:prstGeom>
          <a:solidFill>
            <a:srgbClr val="333399"/>
          </a:solidFill>
          <a:ln w="9525">
            <a:solidFill>
              <a:schemeClr val="tx1"/>
            </a:solidFill>
            <a:miter lim="800000"/>
            <a:headEnd/>
            <a:tailEnd/>
          </a:ln>
        </p:spPr>
        <p:txBody>
          <a:bodyPr anchor="ctr"/>
          <a:lstStyle/>
          <a:p>
            <a:pPr algn="ctr"/>
            <a:r>
              <a:rPr lang="pl-PL" sz="1600">
                <a:solidFill>
                  <a:schemeClr val="bg1"/>
                </a:solidFill>
              </a:rPr>
              <a:t>Branch office Poznan (4)</a:t>
            </a:r>
          </a:p>
        </p:txBody>
      </p:sp>
      <p:sp>
        <p:nvSpPr>
          <p:cNvPr id="9225" name="Symbol zastępczy zawartości 2"/>
          <p:cNvSpPr txBox="1">
            <a:spLocks/>
          </p:cNvSpPr>
          <p:nvPr/>
        </p:nvSpPr>
        <p:spPr bwMode="auto">
          <a:xfrm>
            <a:off x="323850" y="1341438"/>
            <a:ext cx="3240088" cy="4784725"/>
          </a:xfrm>
          <a:prstGeom prst="rect">
            <a:avLst/>
          </a:prstGeom>
          <a:noFill/>
          <a:ln w="9525">
            <a:noFill/>
            <a:miter lim="800000"/>
            <a:headEnd/>
            <a:tailEnd/>
          </a:ln>
        </p:spPr>
        <p:txBody>
          <a:bodyPr/>
          <a:lstStyle/>
          <a:p>
            <a:pPr marL="342900" indent="-342900" eaLnBrk="0" hangingPunct="0">
              <a:spcBef>
                <a:spcPct val="20000"/>
              </a:spcBef>
            </a:pPr>
            <a:r>
              <a:rPr lang="en-US" sz="1600" dirty="0" smtClean="0">
                <a:solidFill>
                  <a:srgbClr val="404040"/>
                </a:solidFill>
              </a:rPr>
              <a:t>-1990 </a:t>
            </a:r>
            <a:r>
              <a:rPr lang="ru-RU" sz="1600" dirty="0" err="1" smtClean="0">
                <a:solidFill>
                  <a:srgbClr val="404040"/>
                </a:solidFill>
              </a:rPr>
              <a:t>з</a:t>
            </a:r>
            <a:r>
              <a:rPr lang="uk-UA" sz="1600" dirty="0" err="1" smtClean="0">
                <a:solidFill>
                  <a:srgbClr val="404040"/>
                </a:solidFill>
              </a:rPr>
              <a:t>асновано</a:t>
            </a:r>
            <a:r>
              <a:rPr lang="en-US" sz="1600" dirty="0" smtClean="0">
                <a:solidFill>
                  <a:srgbClr val="FF0000"/>
                </a:solidFill>
                <a:ea typeface="ＭＳ Ｐゴシック"/>
                <a:cs typeface="ＭＳ Ｐゴシック"/>
              </a:rPr>
              <a:t> </a:t>
            </a:r>
            <a:r>
              <a:rPr lang="en-US" sz="1200" dirty="0" smtClean="0">
                <a:solidFill>
                  <a:srgbClr val="002060"/>
                </a:solidFill>
                <a:ea typeface="ＭＳ Ｐゴシック"/>
                <a:cs typeface="ＭＳ Ｐゴシック"/>
              </a:rPr>
              <a:t>ABE </a:t>
            </a:r>
            <a:r>
              <a:rPr lang="ru-RU" sz="1200" dirty="0" smtClean="0">
                <a:solidFill>
                  <a:srgbClr val="002060"/>
                </a:solidFill>
                <a:ea typeface="ＭＳ Ｐゴシック"/>
                <a:cs typeface="ＭＳ Ｐゴシック"/>
              </a:rPr>
              <a:t> </a:t>
            </a:r>
            <a:r>
              <a:rPr lang="en-US" sz="1200" dirty="0" smtClean="0">
                <a:solidFill>
                  <a:srgbClr val="002060"/>
                </a:solidFill>
                <a:ea typeface="ＭＳ Ｐゴシック"/>
                <a:cs typeface="ＭＳ Ｐゴシック"/>
              </a:rPr>
              <a:t>MARKETING</a:t>
            </a:r>
            <a:endParaRPr lang="pl-PL" sz="1200" dirty="0">
              <a:solidFill>
                <a:srgbClr val="002060"/>
              </a:solidFill>
            </a:endParaRPr>
          </a:p>
          <a:p>
            <a:pPr marL="342900" indent="-342900" eaLnBrk="0" hangingPunct="0">
              <a:spcBef>
                <a:spcPct val="20000"/>
              </a:spcBef>
            </a:pPr>
            <a:r>
              <a:rPr lang="uk-UA" sz="1600" dirty="0" smtClean="0">
                <a:solidFill>
                  <a:srgbClr val="404040"/>
                </a:solidFill>
              </a:rPr>
              <a:t>- Юридичний </a:t>
            </a:r>
            <a:r>
              <a:rPr lang="uk-UA" sz="1600" dirty="0">
                <a:solidFill>
                  <a:srgbClr val="404040"/>
                </a:solidFill>
              </a:rPr>
              <a:t>статус ТОВ</a:t>
            </a:r>
            <a:endParaRPr lang="pl-PL" sz="1600" dirty="0">
              <a:solidFill>
                <a:srgbClr val="404040"/>
              </a:solidFill>
            </a:endParaRPr>
          </a:p>
          <a:p>
            <a:pPr marL="342900" indent="-342900" eaLnBrk="0" hangingPunct="0">
              <a:spcBef>
                <a:spcPct val="20000"/>
              </a:spcBef>
            </a:pPr>
            <a:r>
              <a:rPr lang="uk-UA" sz="1600" dirty="0" smtClean="0">
                <a:solidFill>
                  <a:srgbClr val="404040"/>
                </a:solidFill>
              </a:rPr>
              <a:t>- Статутний </a:t>
            </a:r>
            <a:r>
              <a:rPr lang="uk-UA" sz="1600" dirty="0">
                <a:solidFill>
                  <a:srgbClr val="404040"/>
                </a:solidFill>
              </a:rPr>
              <a:t>капітал </a:t>
            </a:r>
            <a:r>
              <a:rPr lang="pl-PL" sz="1600" dirty="0">
                <a:solidFill>
                  <a:srgbClr val="404040"/>
                </a:solidFill>
              </a:rPr>
              <a:t>1,2</a:t>
            </a:r>
            <a:r>
              <a:rPr lang="en-US" sz="1600" dirty="0">
                <a:solidFill>
                  <a:srgbClr val="404040"/>
                </a:solidFill>
              </a:rPr>
              <a:t>50K USD</a:t>
            </a:r>
            <a:endParaRPr lang="pl-PL" sz="1600" dirty="0">
              <a:solidFill>
                <a:srgbClr val="404040"/>
              </a:solidFill>
            </a:endParaRPr>
          </a:p>
          <a:p>
            <a:pPr marL="342900" indent="-342900" eaLnBrk="0" hangingPunct="0">
              <a:spcBef>
                <a:spcPct val="20000"/>
              </a:spcBef>
              <a:buFontTx/>
              <a:buChar char="-"/>
            </a:pPr>
            <a:r>
              <a:rPr lang="uk-UA" sz="1600" dirty="0" smtClean="0">
                <a:solidFill>
                  <a:srgbClr val="404040"/>
                </a:solidFill>
              </a:rPr>
              <a:t>25 представництв</a:t>
            </a:r>
            <a:endParaRPr lang="en-US" sz="1600" dirty="0" smtClean="0">
              <a:solidFill>
                <a:srgbClr val="404040"/>
              </a:solidFill>
            </a:endParaRPr>
          </a:p>
          <a:p>
            <a:pPr marL="342900" indent="-342900" eaLnBrk="0" hangingPunct="0">
              <a:spcBef>
                <a:spcPct val="20000"/>
              </a:spcBef>
              <a:buFontTx/>
              <a:buChar char="-"/>
            </a:pPr>
            <a:endParaRPr lang="pl-PL" sz="1600" dirty="0">
              <a:solidFill>
                <a:srgbClr val="404040"/>
              </a:solidFill>
            </a:endParaRPr>
          </a:p>
          <a:p>
            <a:pPr marL="342900" indent="-342900" eaLnBrk="0" hangingPunct="0">
              <a:spcBef>
                <a:spcPct val="20000"/>
              </a:spcBef>
            </a:pPr>
            <a:r>
              <a:rPr lang="en-US" sz="1600" dirty="0" smtClean="0">
                <a:solidFill>
                  <a:srgbClr val="404040"/>
                </a:solidFill>
              </a:rPr>
              <a:t>- </a:t>
            </a:r>
            <a:r>
              <a:rPr lang="uk-UA" sz="1600" dirty="0" smtClean="0">
                <a:solidFill>
                  <a:srgbClr val="404040"/>
                </a:solidFill>
              </a:rPr>
              <a:t>Постачальник </a:t>
            </a:r>
            <a:r>
              <a:rPr lang="uk-UA" sz="1600" dirty="0" err="1">
                <a:solidFill>
                  <a:srgbClr val="404040"/>
                </a:solidFill>
              </a:rPr>
              <a:t>онлайн</a:t>
            </a:r>
            <a:r>
              <a:rPr lang="uk-UA" sz="1600" dirty="0">
                <a:solidFill>
                  <a:srgbClr val="404040"/>
                </a:solidFill>
              </a:rPr>
              <a:t> ресурсів до академічних </a:t>
            </a:r>
            <a:r>
              <a:rPr lang="uk-UA" sz="1600" dirty="0" smtClean="0">
                <a:solidFill>
                  <a:srgbClr val="404040"/>
                </a:solidFill>
              </a:rPr>
              <a:t>бібліотек</a:t>
            </a:r>
            <a:endParaRPr lang="en-US" sz="1600" dirty="0" smtClean="0">
              <a:solidFill>
                <a:srgbClr val="404040"/>
              </a:solidFill>
            </a:endParaRPr>
          </a:p>
          <a:p>
            <a:pPr marL="342900" indent="-342900" eaLnBrk="0" hangingPunct="0">
              <a:spcBef>
                <a:spcPct val="20000"/>
              </a:spcBef>
            </a:pPr>
            <a:r>
              <a:rPr lang="uk-UA" sz="1600" dirty="0" smtClean="0">
                <a:solidFill>
                  <a:srgbClr val="404040"/>
                </a:solidFill>
              </a:rPr>
              <a:t> </a:t>
            </a:r>
            <a:r>
              <a:rPr lang="en-US" sz="1600" dirty="0" smtClean="0">
                <a:solidFill>
                  <a:srgbClr val="404040"/>
                </a:solidFill>
              </a:rPr>
              <a:t>     </a:t>
            </a:r>
            <a:r>
              <a:rPr lang="uk-UA" sz="1600" dirty="0" smtClean="0">
                <a:solidFill>
                  <a:srgbClr val="404040"/>
                </a:solidFill>
              </a:rPr>
              <a:t>№</a:t>
            </a:r>
            <a:r>
              <a:rPr lang="en-US" sz="1600" dirty="0" smtClean="0">
                <a:solidFill>
                  <a:srgbClr val="404040"/>
                </a:solidFill>
              </a:rPr>
              <a:t> </a:t>
            </a:r>
            <a:r>
              <a:rPr lang="en-US" sz="1600" dirty="0">
                <a:solidFill>
                  <a:srgbClr val="404040"/>
                </a:solidFill>
              </a:rPr>
              <a:t>1 </a:t>
            </a:r>
            <a:r>
              <a:rPr lang="uk-UA" sz="1600" dirty="0">
                <a:solidFill>
                  <a:srgbClr val="404040"/>
                </a:solidFill>
              </a:rPr>
              <a:t>у </a:t>
            </a:r>
            <a:r>
              <a:rPr lang="uk-UA" sz="1600" dirty="0" smtClean="0">
                <a:solidFill>
                  <a:srgbClr val="404040"/>
                </a:solidFill>
              </a:rPr>
              <a:t>Польщі</a:t>
            </a:r>
            <a:endParaRPr lang="en-US" sz="1600" dirty="0" smtClean="0">
              <a:solidFill>
                <a:srgbClr val="404040"/>
              </a:solidFill>
            </a:endParaRPr>
          </a:p>
          <a:p>
            <a:pPr marL="342900" indent="-342900" eaLnBrk="0" hangingPunct="0">
              <a:spcBef>
                <a:spcPct val="20000"/>
              </a:spcBef>
            </a:pPr>
            <a:endParaRPr lang="uk-UA" sz="1600" dirty="0">
              <a:solidFill>
                <a:srgbClr val="404040"/>
              </a:solidFill>
            </a:endParaRPr>
          </a:p>
          <a:p>
            <a:pPr marL="342900" indent="-342900" eaLnBrk="0" hangingPunct="0">
              <a:spcBef>
                <a:spcPct val="20000"/>
              </a:spcBef>
              <a:buFontTx/>
              <a:buChar char="-"/>
            </a:pPr>
            <a:r>
              <a:rPr lang="uk-UA" sz="1600" dirty="0" smtClean="0">
                <a:solidFill>
                  <a:srgbClr val="404040"/>
                </a:solidFill>
              </a:rPr>
              <a:t>2009 </a:t>
            </a:r>
            <a:r>
              <a:rPr lang="uk-UA" sz="1600" dirty="0">
                <a:solidFill>
                  <a:srgbClr val="404040"/>
                </a:solidFill>
              </a:rPr>
              <a:t>– </a:t>
            </a:r>
            <a:r>
              <a:rPr lang="uk-UA" sz="1600" dirty="0" smtClean="0">
                <a:solidFill>
                  <a:srgbClr val="404040"/>
                </a:solidFill>
              </a:rPr>
              <a:t>в Україні</a:t>
            </a:r>
            <a:r>
              <a:rPr lang="en-US" sz="1600" dirty="0" smtClean="0">
                <a:solidFill>
                  <a:srgbClr val="404040"/>
                </a:solidFill>
              </a:rPr>
              <a:t> </a:t>
            </a:r>
            <a:r>
              <a:rPr lang="uk-UA" sz="1600" dirty="0" smtClean="0">
                <a:solidFill>
                  <a:srgbClr val="404040"/>
                </a:solidFill>
              </a:rPr>
              <a:t>засновано ТОВ</a:t>
            </a:r>
            <a:r>
              <a:rPr lang="en-US" sz="1600" dirty="0" smtClean="0">
                <a:solidFill>
                  <a:srgbClr val="404040"/>
                </a:solidFill>
              </a:rPr>
              <a:t> </a:t>
            </a:r>
            <a:r>
              <a:rPr lang="uk-UA" sz="1600" dirty="0" smtClean="0">
                <a:solidFill>
                  <a:srgbClr val="404040"/>
                </a:solidFill>
              </a:rPr>
              <a:t>“</a:t>
            </a:r>
            <a:r>
              <a:rPr lang="uk-UA" sz="1600" dirty="0">
                <a:solidFill>
                  <a:srgbClr val="404040"/>
                </a:solidFill>
              </a:rPr>
              <a:t>АБЕ </a:t>
            </a:r>
            <a:r>
              <a:rPr lang="uk-UA" sz="1600" dirty="0" err="1">
                <a:solidFill>
                  <a:srgbClr val="404040"/>
                </a:solidFill>
              </a:rPr>
              <a:t>Маркетінг</a:t>
            </a:r>
            <a:r>
              <a:rPr lang="uk-UA" sz="1600" dirty="0" err="1" smtClean="0">
                <a:solidFill>
                  <a:srgbClr val="404040"/>
                </a:solidFill>
              </a:rPr>
              <a:t>”</a:t>
            </a:r>
            <a:endParaRPr lang="en-US" sz="1600" dirty="0" smtClean="0">
              <a:solidFill>
                <a:srgbClr val="404040"/>
              </a:solidFill>
            </a:endParaRPr>
          </a:p>
          <a:p>
            <a:pPr marL="342900" indent="-342900" eaLnBrk="0" hangingPunct="0">
              <a:spcBef>
                <a:spcPct val="20000"/>
              </a:spcBef>
              <a:buFontTx/>
              <a:buChar char="-"/>
            </a:pPr>
            <a:endParaRPr lang="uk-UA" sz="1600" dirty="0" smtClean="0">
              <a:solidFill>
                <a:srgbClr val="404040"/>
              </a:solidFill>
            </a:endParaRPr>
          </a:p>
          <a:p>
            <a:pPr>
              <a:buFontTx/>
              <a:buChar char="-"/>
            </a:pPr>
            <a:r>
              <a:rPr lang="en-US" sz="1600" dirty="0" smtClean="0">
                <a:solidFill>
                  <a:srgbClr val="002060"/>
                </a:solidFill>
                <a:ea typeface="ＭＳ Ｐゴシック"/>
                <a:cs typeface="ＭＳ Ｐゴシック"/>
              </a:rPr>
              <a:t>2011 - ABE MARKETING </a:t>
            </a:r>
            <a:r>
              <a:rPr lang="uk-UA" sz="1600" dirty="0" smtClean="0">
                <a:solidFill>
                  <a:srgbClr val="002060"/>
                </a:solidFill>
                <a:ea typeface="ＭＳ Ｐゴシック"/>
                <a:cs typeface="ＭＳ Ｐゴシック"/>
              </a:rPr>
              <a:t>та </a:t>
            </a:r>
            <a:r>
              <a:rPr lang="en-US" sz="1600" dirty="0" smtClean="0">
                <a:solidFill>
                  <a:srgbClr val="002060"/>
                </a:solidFill>
                <a:ea typeface="ＭＳ Ｐゴシック"/>
                <a:cs typeface="ＭＳ Ｐゴシック"/>
              </a:rPr>
              <a:t>International Publishing Service</a:t>
            </a:r>
            <a:r>
              <a:rPr lang="uk-UA" sz="1600" dirty="0" smtClean="0">
                <a:solidFill>
                  <a:srgbClr val="002060"/>
                </a:solidFill>
                <a:ea typeface="ＭＳ Ｐゴシック"/>
                <a:cs typeface="ＭＳ Ｐゴシック"/>
              </a:rPr>
              <a:t> </a:t>
            </a:r>
            <a:r>
              <a:rPr lang="uk-UA" sz="1600" dirty="0" smtClean="0">
                <a:ea typeface="ＭＳ Ｐゴシック"/>
                <a:cs typeface="ＭＳ Ｐゴシック"/>
              </a:rPr>
              <a:t>об</a:t>
            </a:r>
            <a:r>
              <a:rPr lang="en-US" sz="1600" dirty="0" smtClean="0">
                <a:ea typeface="ＭＳ Ｐゴシック"/>
                <a:cs typeface="ＭＳ Ｐゴシック"/>
              </a:rPr>
              <a:t>’</a:t>
            </a:r>
            <a:r>
              <a:rPr lang="uk-UA" sz="1600" dirty="0" smtClean="0">
                <a:ea typeface="ＭＳ Ｐゴシック"/>
                <a:cs typeface="ＭＳ Ｐゴシック"/>
              </a:rPr>
              <a:t>єдналися в єдину структуру</a:t>
            </a:r>
            <a:endParaRPr lang="en-US" sz="1600" dirty="0" smtClean="0">
              <a:ea typeface="ＭＳ Ｐゴシック"/>
              <a:cs typeface="ＭＳ Ｐゴシック"/>
            </a:endParaRPr>
          </a:p>
          <a:p>
            <a:r>
              <a:rPr lang="uk-UA" sz="1600" dirty="0" smtClean="0">
                <a:solidFill>
                  <a:srgbClr val="002060"/>
                </a:solidFill>
                <a:ea typeface="ＭＳ Ｐゴシック"/>
                <a:cs typeface="ＭＳ Ｐゴシック"/>
              </a:rPr>
              <a:t> </a:t>
            </a:r>
            <a:r>
              <a:rPr lang="en-US" sz="1600" dirty="0" smtClean="0">
                <a:solidFill>
                  <a:srgbClr val="002060"/>
                </a:solidFill>
                <a:ea typeface="ＭＳ Ｐゴシック"/>
                <a:cs typeface="ＭＳ Ｐゴシック"/>
              </a:rPr>
              <a:t>ABE-IPS</a:t>
            </a:r>
          </a:p>
          <a:p>
            <a:pPr marL="342900" indent="-342900" eaLnBrk="0" hangingPunct="0">
              <a:spcBef>
                <a:spcPct val="20000"/>
              </a:spcBef>
            </a:pPr>
            <a:endParaRPr lang="uk-UA" dirty="0">
              <a:solidFill>
                <a:srgbClr val="404040"/>
              </a:solidFill>
            </a:endParaRPr>
          </a:p>
          <a:p>
            <a:pPr marL="342900" indent="-342900" eaLnBrk="0" hangingPunct="0">
              <a:spcBef>
                <a:spcPct val="20000"/>
              </a:spcBef>
              <a:buFontTx/>
              <a:buBlip>
                <a:blip r:embed="rId3"/>
              </a:buBlip>
            </a:pPr>
            <a:endParaRPr lang="pl-PL" sz="2000" dirty="0">
              <a:solidFill>
                <a:srgbClr val="40404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7"/>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5C3BA9C3-6E65-43FA-B98B-3C279A50B48A}" type="slidenum">
              <a:rPr lang="en-US" smtClean="0">
                <a:latin typeface="Verdana" pitchFamily="34" charset="0"/>
                <a:cs typeface="Arial" pitchFamily="34" charset="0"/>
              </a:rPr>
              <a:pPr/>
              <a:t>20</a:t>
            </a:fld>
            <a:endParaRPr lang="en-US" smtClean="0">
              <a:latin typeface="Verdana" pitchFamily="34" charset="0"/>
              <a:cs typeface="Arial" pitchFamily="34" charset="0"/>
            </a:endParaRPr>
          </a:p>
        </p:txBody>
      </p:sp>
      <p:sp>
        <p:nvSpPr>
          <p:cNvPr id="9" name="Footer Placeholder 8"/>
          <p:cNvSpPr>
            <a:spLocks noGrp="1"/>
          </p:cNvSpPr>
          <p:nvPr>
            <p:ph type="ftr" sz="quarter" idx="15"/>
          </p:nvPr>
        </p:nvSpPr>
        <p:spPr>
          <a:xfrm>
            <a:off x="457200" y="6326188"/>
            <a:ext cx="6426200" cy="215900"/>
          </a:xfrm>
        </p:spPr>
        <p:txBody>
          <a:bodyPr wrap="square" numCol="1" compatLnSpc="1">
            <a:prstTxWarp prst="textNoShape">
              <a:avLst/>
            </a:prstTxWarp>
          </a:bodyPr>
          <a:lstStyle/>
          <a:p>
            <a:r>
              <a:rPr lang="en-US" dirty="0" smtClean="0">
                <a:solidFill>
                  <a:srgbClr val="898989"/>
                </a:solidFill>
                <a:latin typeface="Verdana" pitchFamily="34" charset="0"/>
                <a:cs typeface="Arial" pitchFamily="34" charset="0"/>
              </a:rPr>
              <a:t>“</a:t>
            </a:r>
            <a:r>
              <a:rPr lang="ru-RU" dirty="0" err="1" smtClean="0">
                <a:solidFill>
                  <a:srgbClr val="898989"/>
                </a:solidFill>
                <a:latin typeface="Verdana" pitchFamily="34" charset="0"/>
                <a:cs typeface="Arial" pitchFamily="34" charset="0"/>
              </a:rPr>
              <a:t>Наукова</a:t>
            </a:r>
            <a:r>
              <a:rPr lang="ru-RU" dirty="0" smtClean="0">
                <a:solidFill>
                  <a:srgbClr val="898989"/>
                </a:solidFill>
                <a:latin typeface="Verdana" pitchFamily="34" charset="0"/>
                <a:cs typeface="Arial" pitchFamily="34" charset="0"/>
              </a:rPr>
              <a:t> </a:t>
            </a:r>
            <a:r>
              <a:rPr lang="ru-RU" dirty="0" err="1" smtClean="0">
                <a:solidFill>
                  <a:srgbClr val="898989"/>
                </a:solidFill>
                <a:latin typeface="Verdana" pitchFamily="34" charset="0"/>
                <a:cs typeface="Arial" pitchFamily="34" charset="0"/>
              </a:rPr>
              <a:t>комунікація</a:t>
            </a:r>
            <a:r>
              <a:rPr lang="ru-RU" dirty="0" smtClean="0">
                <a:solidFill>
                  <a:srgbClr val="898989"/>
                </a:solidFill>
                <a:latin typeface="Verdana" pitchFamily="34" charset="0"/>
                <a:cs typeface="Arial" pitchFamily="34" charset="0"/>
              </a:rPr>
              <a:t> в </a:t>
            </a:r>
            <a:r>
              <a:rPr lang="ru-RU" dirty="0" err="1" smtClean="0">
                <a:solidFill>
                  <a:srgbClr val="898989"/>
                </a:solidFill>
                <a:latin typeface="Verdana" pitchFamily="34" charset="0"/>
                <a:cs typeface="Arial" pitchFamily="34" charset="0"/>
              </a:rPr>
              <a:t>цифрову</a:t>
            </a:r>
            <a:r>
              <a:rPr lang="ru-RU" dirty="0" smtClean="0">
                <a:solidFill>
                  <a:srgbClr val="898989"/>
                </a:solidFill>
                <a:latin typeface="Verdana" pitchFamily="34" charset="0"/>
                <a:cs typeface="Arial" pitchFamily="34" charset="0"/>
              </a:rPr>
              <a:t> </a:t>
            </a:r>
            <a:r>
              <a:rPr lang="ru-RU" dirty="0" err="1" smtClean="0">
                <a:solidFill>
                  <a:srgbClr val="898989"/>
                </a:solidFill>
                <a:latin typeface="Verdana" pitchFamily="34" charset="0"/>
                <a:cs typeface="Arial" pitchFamily="34" charset="0"/>
              </a:rPr>
              <a:t>епоху</a:t>
            </a:r>
            <a:r>
              <a:rPr lang="en-US" dirty="0" smtClean="0">
                <a:solidFill>
                  <a:srgbClr val="898989"/>
                </a:solidFill>
                <a:latin typeface="Verdana" pitchFamily="34" charset="0"/>
                <a:cs typeface="Arial" pitchFamily="34" charset="0"/>
              </a:rPr>
              <a:t>”</a:t>
            </a:r>
            <a:r>
              <a:rPr lang="ru-RU" dirty="0" smtClean="0">
                <a:solidFill>
                  <a:srgbClr val="898989"/>
                </a:solidFill>
                <a:latin typeface="Verdana" pitchFamily="34" charset="0"/>
                <a:cs typeface="Arial" pitchFamily="34" charset="0"/>
              </a:rPr>
              <a:t> </a:t>
            </a:r>
            <a:r>
              <a:rPr lang="ru-RU" b="1" dirty="0" smtClean="0">
                <a:solidFill>
                  <a:srgbClr val="898989"/>
                </a:solidFill>
                <a:latin typeface="Verdana" pitchFamily="34" charset="0"/>
                <a:cs typeface="Arial" pitchFamily="34" charset="0"/>
              </a:rPr>
              <a:t>30 січня-1 лютого 2013</a:t>
            </a:r>
            <a:endParaRPr lang="ru-RU" dirty="0" smtClean="0">
              <a:solidFill>
                <a:srgbClr val="898989"/>
              </a:solidFill>
              <a:latin typeface="Verdana" pitchFamily="34" charset="0"/>
              <a:cs typeface="Arial" pitchFamily="34" charset="0"/>
            </a:endParaRPr>
          </a:p>
        </p:txBody>
      </p:sp>
      <p:sp>
        <p:nvSpPr>
          <p:cNvPr id="40964" name="Title 1"/>
          <p:cNvSpPr>
            <a:spLocks noGrp="1"/>
          </p:cNvSpPr>
          <p:nvPr>
            <p:ph type="title"/>
          </p:nvPr>
        </p:nvSpPr>
        <p:spPr>
          <a:xfrm>
            <a:off x="457200" y="431800"/>
            <a:ext cx="7167563" cy="404813"/>
          </a:xfrm>
        </p:spPr>
        <p:txBody>
          <a:bodyPr/>
          <a:lstStyle/>
          <a:p>
            <a:r>
              <a:rPr lang="uk-UA" dirty="0" smtClean="0">
                <a:ea typeface="ＭＳ Ｐゴシック"/>
                <a:cs typeface="ＭＳ Ｐゴシック"/>
              </a:rPr>
              <a:t>Можливість розширеного пошуку</a:t>
            </a:r>
            <a:endParaRPr lang="en-US" dirty="0" smtClean="0">
              <a:ea typeface="ＭＳ Ｐゴシック"/>
              <a:cs typeface="ＭＳ Ｐゴシック"/>
            </a:endParaRPr>
          </a:p>
        </p:txBody>
      </p:sp>
      <p:pic>
        <p:nvPicPr>
          <p:cNvPr id="40965" name="Picture Placeholder 9" descr="AdvancedSearch_1.png"/>
          <p:cNvPicPr>
            <a:picLocks noGrp="1" noChangeAspect="1"/>
          </p:cNvPicPr>
          <p:nvPr>
            <p:ph type="pic" sz="quarter" idx="12"/>
          </p:nvPr>
        </p:nvPicPr>
        <p:blipFill>
          <a:blip r:embed="rId3" cstate="print"/>
          <a:srcRect/>
          <a:stretch>
            <a:fillRect/>
          </a:stretch>
        </p:blipFill>
        <p:spPr>
          <a:xfrm>
            <a:off x="457200" y="1149350"/>
            <a:ext cx="6594475" cy="4457700"/>
          </a:xfrm>
        </p:spPr>
      </p:pic>
      <p:pic>
        <p:nvPicPr>
          <p:cNvPr id="11" name="Picture Placeholder 10" descr="AdvancedSearch_1.png"/>
          <p:cNvPicPr>
            <a:picLocks noGrp="1" noChangeAspect="1"/>
          </p:cNvPicPr>
          <p:nvPr>
            <p:ph type="pic" sz="quarter" idx="13"/>
          </p:nvPr>
        </p:nvPicPr>
        <p:blipFill>
          <a:blip r:embed="rId3" cstate="print"/>
          <a:srcRect l="5708" t="21556" r="76056" b="8148"/>
          <a:stretch>
            <a:fillRect/>
          </a:stretch>
        </p:blipFill>
        <p:spPr>
          <a:xfrm>
            <a:off x="3325813" y="836613"/>
            <a:ext cx="1985962" cy="5173662"/>
          </a:xfrm>
        </p:spPr>
      </p:pic>
      <p:sp>
        <p:nvSpPr>
          <p:cNvPr id="12" name="Right Arrow 11"/>
          <p:cNvSpPr/>
          <p:nvPr/>
        </p:nvSpPr>
        <p:spPr>
          <a:xfrm>
            <a:off x="1868488" y="2414588"/>
            <a:ext cx="1457325" cy="376237"/>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4" name="Picture Placeholder 10" descr="AdvancedSearch_1.png"/>
          <p:cNvPicPr>
            <a:picLocks noChangeAspect="1"/>
          </p:cNvPicPr>
          <p:nvPr/>
        </p:nvPicPr>
        <p:blipFill>
          <a:blip r:embed="rId3" cstate="print"/>
          <a:srcRect l="77981" t="6009" r="5965" b="89620"/>
          <a:stretch>
            <a:fillRect/>
          </a:stretch>
        </p:blipFill>
        <p:spPr bwMode="auto">
          <a:xfrm>
            <a:off x="6345238" y="2093913"/>
            <a:ext cx="1747837" cy="320675"/>
          </a:xfrm>
          <a:prstGeom prst="rect">
            <a:avLst/>
          </a:prstGeom>
          <a:noFill/>
          <a:ln w="9525">
            <a:noFill/>
            <a:miter lim="800000"/>
            <a:headEnd/>
            <a:tailEnd/>
          </a:ln>
          <a:effectLst>
            <a:outerShdw blurRad="292100" dist="139700" dir="12060000" algn="tl" rotWithShape="0">
              <a:srgbClr val="000000">
                <a:alpha val="25000"/>
              </a:srgbClr>
            </a:outerShdw>
          </a:effectLst>
        </p:spPr>
      </p:pic>
      <p:sp>
        <p:nvSpPr>
          <p:cNvPr id="15" name="Down Arrow 14"/>
          <p:cNvSpPr/>
          <p:nvPr/>
        </p:nvSpPr>
        <p:spPr>
          <a:xfrm>
            <a:off x="6345238" y="1652588"/>
            <a:ext cx="309562" cy="374650"/>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7"/>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3F83FA1D-E1D0-44A9-BC46-BE50118DEAE9}" type="slidenum">
              <a:rPr lang="en-US" smtClean="0">
                <a:latin typeface="Verdana" pitchFamily="34" charset="0"/>
                <a:cs typeface="Arial" pitchFamily="34" charset="0"/>
              </a:rPr>
              <a:pPr/>
              <a:t>21</a:t>
            </a:fld>
            <a:endParaRPr lang="en-US" smtClean="0">
              <a:latin typeface="Verdana" pitchFamily="34" charset="0"/>
              <a:cs typeface="Arial" pitchFamily="34" charset="0"/>
            </a:endParaRPr>
          </a:p>
        </p:txBody>
      </p:sp>
      <p:sp>
        <p:nvSpPr>
          <p:cNvPr id="9" name="Footer Placeholder 8"/>
          <p:cNvSpPr>
            <a:spLocks noGrp="1"/>
          </p:cNvSpPr>
          <p:nvPr>
            <p:ph type="ftr" sz="quarter" idx="15"/>
          </p:nvPr>
        </p:nvSpPr>
        <p:spPr/>
        <p:txBody>
          <a:bodyPr/>
          <a:lstStyle/>
          <a:p>
            <a:pPr>
              <a:defRPr/>
            </a:pPr>
            <a:r>
              <a:rPr lang="ru-RU" dirty="0" err="1" smtClean="0">
                <a:solidFill>
                  <a:srgbClr val="898989"/>
                </a:solidFill>
                <a:latin typeface="Verdana" pitchFamily="34" charset="0"/>
                <a:cs typeface="Arial" pitchFamily="34" charset="0"/>
              </a:rPr>
              <a:t>Наукова</a:t>
            </a:r>
            <a:r>
              <a:rPr lang="ru-RU" dirty="0" smtClean="0">
                <a:solidFill>
                  <a:srgbClr val="898989"/>
                </a:solidFill>
                <a:latin typeface="Verdana" pitchFamily="34" charset="0"/>
                <a:cs typeface="Arial" pitchFamily="34" charset="0"/>
              </a:rPr>
              <a:t> </a:t>
            </a:r>
            <a:r>
              <a:rPr lang="ru-RU" dirty="0" err="1" smtClean="0">
                <a:solidFill>
                  <a:srgbClr val="898989"/>
                </a:solidFill>
                <a:latin typeface="Verdana" pitchFamily="34" charset="0"/>
                <a:cs typeface="Arial" pitchFamily="34" charset="0"/>
              </a:rPr>
              <a:t>комунікація</a:t>
            </a:r>
            <a:r>
              <a:rPr lang="ru-RU" dirty="0" smtClean="0">
                <a:solidFill>
                  <a:srgbClr val="898989"/>
                </a:solidFill>
                <a:latin typeface="Verdana" pitchFamily="34" charset="0"/>
                <a:cs typeface="Arial" pitchFamily="34" charset="0"/>
              </a:rPr>
              <a:t> в </a:t>
            </a:r>
            <a:r>
              <a:rPr lang="ru-RU" dirty="0" err="1" smtClean="0">
                <a:solidFill>
                  <a:srgbClr val="898989"/>
                </a:solidFill>
                <a:latin typeface="Verdana" pitchFamily="34" charset="0"/>
                <a:cs typeface="Arial" pitchFamily="34" charset="0"/>
              </a:rPr>
              <a:t>цифрову</a:t>
            </a:r>
            <a:r>
              <a:rPr lang="ru-RU" dirty="0" smtClean="0">
                <a:solidFill>
                  <a:srgbClr val="898989"/>
                </a:solidFill>
                <a:latin typeface="Verdana" pitchFamily="34" charset="0"/>
                <a:cs typeface="Arial" pitchFamily="34" charset="0"/>
              </a:rPr>
              <a:t> </a:t>
            </a:r>
            <a:r>
              <a:rPr lang="ru-RU" dirty="0" err="1" smtClean="0">
                <a:solidFill>
                  <a:srgbClr val="898989"/>
                </a:solidFill>
                <a:latin typeface="Verdana" pitchFamily="34" charset="0"/>
                <a:cs typeface="Arial" pitchFamily="34" charset="0"/>
              </a:rPr>
              <a:t>епоху</a:t>
            </a:r>
            <a:r>
              <a:rPr lang="en-US" dirty="0" smtClean="0">
                <a:solidFill>
                  <a:srgbClr val="898989"/>
                </a:solidFill>
                <a:latin typeface="Verdana" pitchFamily="34" charset="0"/>
                <a:cs typeface="Arial" pitchFamily="34" charset="0"/>
              </a:rPr>
              <a:t>”</a:t>
            </a:r>
            <a:r>
              <a:rPr lang="ru-RU" dirty="0" smtClean="0">
                <a:solidFill>
                  <a:srgbClr val="898989"/>
                </a:solidFill>
                <a:latin typeface="Verdana" pitchFamily="34" charset="0"/>
                <a:cs typeface="Arial" pitchFamily="34" charset="0"/>
              </a:rPr>
              <a:t> </a:t>
            </a:r>
            <a:r>
              <a:rPr lang="ru-RU" b="1" dirty="0" smtClean="0">
                <a:solidFill>
                  <a:srgbClr val="898989"/>
                </a:solidFill>
                <a:latin typeface="Verdana" pitchFamily="34" charset="0"/>
                <a:cs typeface="Arial" pitchFamily="34" charset="0"/>
              </a:rPr>
              <a:t>30 січня-1 лютого 2013</a:t>
            </a:r>
            <a:endParaRPr lang="en-US" dirty="0"/>
          </a:p>
        </p:txBody>
      </p:sp>
      <p:sp>
        <p:nvSpPr>
          <p:cNvPr id="41988" name="Title 1"/>
          <p:cNvSpPr>
            <a:spLocks noGrp="1"/>
          </p:cNvSpPr>
          <p:nvPr>
            <p:ph type="title"/>
          </p:nvPr>
        </p:nvSpPr>
        <p:spPr>
          <a:xfrm>
            <a:off x="457200" y="431800"/>
            <a:ext cx="7167563" cy="404813"/>
          </a:xfrm>
        </p:spPr>
        <p:txBody>
          <a:bodyPr/>
          <a:lstStyle/>
          <a:p>
            <a:r>
              <a:rPr lang="uk-UA" dirty="0" smtClean="0">
                <a:ea typeface="ＭＳ Ｐゴシック"/>
                <a:cs typeface="ＭＳ Ｐゴシック"/>
              </a:rPr>
              <a:t>Пошук  за назвами статей</a:t>
            </a:r>
            <a:endParaRPr lang="en-US" dirty="0" smtClean="0">
              <a:ea typeface="ＭＳ Ｐゴシック"/>
              <a:cs typeface="ＭＳ Ｐゴシック"/>
            </a:endParaRPr>
          </a:p>
        </p:txBody>
      </p:sp>
      <p:pic>
        <p:nvPicPr>
          <p:cNvPr id="41989" name="Picture Placeholder 9" descr="ArticleTools_1B.png"/>
          <p:cNvPicPr>
            <a:picLocks noGrp="1" noChangeAspect="1"/>
          </p:cNvPicPr>
          <p:nvPr>
            <p:ph type="pic" sz="quarter" idx="12"/>
          </p:nvPr>
        </p:nvPicPr>
        <p:blipFill>
          <a:blip r:embed="rId3" cstate="print"/>
          <a:srcRect/>
          <a:stretch>
            <a:fillRect/>
          </a:stretch>
        </p:blipFill>
        <p:spPr>
          <a:xfrm>
            <a:off x="457200" y="915194"/>
            <a:ext cx="6381750" cy="3963987"/>
          </a:xfrm>
        </p:spPr>
      </p:pic>
      <p:pic>
        <p:nvPicPr>
          <p:cNvPr id="11" name="Picture Placeholder 10" descr="ArticleTools_1B.png"/>
          <p:cNvPicPr>
            <a:picLocks noGrp="1" noChangeAspect="1"/>
          </p:cNvPicPr>
          <p:nvPr>
            <p:ph type="pic" sz="quarter" idx="13"/>
          </p:nvPr>
        </p:nvPicPr>
        <p:blipFill>
          <a:blip r:embed="rId4" cstate="print"/>
          <a:srcRect l="77504" t="4801" r="8421" b="4299"/>
          <a:stretch>
            <a:fillRect/>
          </a:stretch>
        </p:blipFill>
        <p:spPr>
          <a:xfrm>
            <a:off x="7162800" y="836613"/>
            <a:ext cx="1177925" cy="5314950"/>
          </a:xfrm>
        </p:spPr>
      </p:pic>
      <p:sp>
        <p:nvSpPr>
          <p:cNvPr id="13" name="Right Arrow 12"/>
          <p:cNvSpPr/>
          <p:nvPr/>
        </p:nvSpPr>
        <p:spPr>
          <a:xfrm>
            <a:off x="1879600" y="4229100"/>
            <a:ext cx="1144588" cy="37465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5" name="Right Arrow 14"/>
          <p:cNvSpPr/>
          <p:nvPr/>
        </p:nvSpPr>
        <p:spPr>
          <a:xfrm>
            <a:off x="6154738" y="2663825"/>
            <a:ext cx="941387" cy="37465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6" name="Picture Placeholder 10" descr="ArticleTools_1B.png"/>
          <p:cNvPicPr>
            <a:picLocks noChangeAspect="1"/>
          </p:cNvPicPr>
          <p:nvPr/>
        </p:nvPicPr>
        <p:blipFill>
          <a:blip r:embed="rId4" cstate="print"/>
          <a:srcRect l="5554" t="39846" r="76553" b="6905"/>
          <a:stretch>
            <a:fillRect/>
          </a:stretch>
        </p:blipFill>
        <p:spPr bwMode="auto">
          <a:xfrm>
            <a:off x="3079750" y="2897188"/>
            <a:ext cx="1498600" cy="3113087"/>
          </a:xfrm>
          <a:prstGeom prst="rect">
            <a:avLst/>
          </a:prstGeom>
          <a:noFill/>
          <a:ln w="9525">
            <a:noFill/>
            <a:miter lim="800000"/>
            <a:headEnd/>
            <a:tailEnd/>
          </a:ln>
          <a:effectLst>
            <a:outerShdw blurRad="292100" dist="139700" dir="12060000" algn="tl" rotWithShape="0">
              <a:srgbClr val="000000">
                <a:alpha val="25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7"/>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724E99B3-059C-4EF9-BBB8-A71F26C1A48C}" type="slidenum">
              <a:rPr lang="en-US" smtClean="0">
                <a:latin typeface="Verdana" pitchFamily="34" charset="0"/>
                <a:cs typeface="Arial" pitchFamily="34" charset="0"/>
              </a:rPr>
              <a:pPr/>
              <a:t>22</a:t>
            </a:fld>
            <a:endParaRPr lang="en-US" smtClean="0">
              <a:latin typeface="Verdana" pitchFamily="34" charset="0"/>
              <a:cs typeface="Arial" pitchFamily="34" charset="0"/>
            </a:endParaRPr>
          </a:p>
        </p:txBody>
      </p:sp>
      <p:sp>
        <p:nvSpPr>
          <p:cNvPr id="9" name="Footer Placeholder 8"/>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
        <p:nvSpPr>
          <p:cNvPr id="43012" name="Title 1"/>
          <p:cNvSpPr>
            <a:spLocks noGrp="1"/>
          </p:cNvSpPr>
          <p:nvPr>
            <p:ph type="title"/>
          </p:nvPr>
        </p:nvSpPr>
        <p:spPr>
          <a:xfrm>
            <a:off x="457200" y="431800"/>
            <a:ext cx="7167563" cy="404813"/>
          </a:xfrm>
        </p:spPr>
        <p:txBody>
          <a:bodyPr/>
          <a:lstStyle/>
          <a:p>
            <a:r>
              <a:rPr lang="en-US" dirty="0" smtClean="0">
                <a:ea typeface="ＭＳ Ｐゴシック"/>
                <a:cs typeface="ＭＳ Ｐゴシック"/>
              </a:rPr>
              <a:t>My </a:t>
            </a:r>
            <a:r>
              <a:rPr lang="en-US" dirty="0" err="1" smtClean="0">
                <a:ea typeface="ＭＳ Ｐゴシック"/>
                <a:cs typeface="ＭＳ Ｐゴシック"/>
              </a:rPr>
              <a:t>BioOne</a:t>
            </a:r>
            <a:r>
              <a:rPr lang="en-US" dirty="0" smtClean="0">
                <a:ea typeface="ＭＳ Ｐゴシック"/>
                <a:cs typeface="ＭＳ Ｐゴシック"/>
              </a:rPr>
              <a:t> Account</a:t>
            </a:r>
          </a:p>
        </p:txBody>
      </p:sp>
      <p:pic>
        <p:nvPicPr>
          <p:cNvPr id="43013" name="Picture Placeholder 9" descr="MyBioOne_Articles1.png"/>
          <p:cNvPicPr>
            <a:picLocks noGrp="1" noChangeAspect="1"/>
          </p:cNvPicPr>
          <p:nvPr>
            <p:ph type="pic" sz="quarter" idx="12"/>
          </p:nvPr>
        </p:nvPicPr>
        <p:blipFill>
          <a:blip r:embed="rId3" cstate="print"/>
          <a:srcRect/>
          <a:stretch>
            <a:fillRect/>
          </a:stretch>
        </p:blipFill>
        <p:spPr>
          <a:xfrm>
            <a:off x="457200" y="965200"/>
            <a:ext cx="7129463" cy="4200525"/>
          </a:xfrm>
        </p:spPr>
      </p:pic>
      <p:pic>
        <p:nvPicPr>
          <p:cNvPr id="11" name="Picture Placeholder 10" descr="MyBioOne_Alerts1.png"/>
          <p:cNvPicPr>
            <a:picLocks noGrp="1" noChangeAspect="1"/>
          </p:cNvPicPr>
          <p:nvPr>
            <p:ph type="pic" sz="quarter" idx="13"/>
          </p:nvPr>
        </p:nvPicPr>
        <p:blipFill>
          <a:blip r:embed="rId4" cstate="print"/>
          <a:stretch>
            <a:fillRect/>
          </a:stretch>
        </p:blipFill>
        <p:spPr>
          <a:xfrm>
            <a:off x="2365375" y="2201863"/>
            <a:ext cx="6397625" cy="3768725"/>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7"/>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4A15D6B2-6AB1-4358-9D24-B83CDB100AB9}" type="slidenum">
              <a:rPr lang="en-US" smtClean="0">
                <a:latin typeface="Verdana" pitchFamily="34" charset="0"/>
                <a:cs typeface="Arial" pitchFamily="34" charset="0"/>
              </a:rPr>
              <a:pPr/>
              <a:t>23</a:t>
            </a:fld>
            <a:endParaRPr lang="en-US" smtClean="0">
              <a:latin typeface="Verdana" pitchFamily="34" charset="0"/>
              <a:cs typeface="Arial" pitchFamily="34" charset="0"/>
            </a:endParaRPr>
          </a:p>
        </p:txBody>
      </p:sp>
      <p:sp>
        <p:nvSpPr>
          <p:cNvPr id="9" name="Footer Placeholder 8"/>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
        <p:nvSpPr>
          <p:cNvPr id="45060" name="Title 1"/>
          <p:cNvSpPr>
            <a:spLocks noGrp="1"/>
          </p:cNvSpPr>
          <p:nvPr>
            <p:ph type="title"/>
          </p:nvPr>
        </p:nvSpPr>
        <p:spPr>
          <a:xfrm>
            <a:off x="457200" y="431800"/>
            <a:ext cx="7167563" cy="404813"/>
          </a:xfrm>
        </p:spPr>
        <p:txBody>
          <a:bodyPr/>
          <a:lstStyle/>
          <a:p>
            <a:r>
              <a:rPr lang="uk-UA" dirty="0" smtClean="0">
                <a:ea typeface="ＭＳ Ｐゴシック"/>
                <a:cs typeface="ＭＳ Ｐゴシック"/>
              </a:rPr>
              <a:t>Збереження результатів пошуку</a:t>
            </a:r>
            <a:endParaRPr lang="en-US" dirty="0" smtClean="0">
              <a:ea typeface="ＭＳ Ｐゴシック"/>
              <a:cs typeface="ＭＳ Ｐゴシック"/>
            </a:endParaRPr>
          </a:p>
        </p:txBody>
      </p:sp>
      <p:pic>
        <p:nvPicPr>
          <p:cNvPr id="45061" name="Picture Placeholder 9" descr="Alerts1.png"/>
          <p:cNvPicPr>
            <a:picLocks noGrp="1" noChangeAspect="1"/>
          </p:cNvPicPr>
          <p:nvPr>
            <p:ph type="pic" sz="quarter" idx="12"/>
          </p:nvPr>
        </p:nvPicPr>
        <p:blipFill>
          <a:blip r:embed="rId3" cstate="print"/>
          <a:srcRect/>
          <a:stretch>
            <a:fillRect/>
          </a:stretch>
        </p:blipFill>
        <p:spPr>
          <a:xfrm>
            <a:off x="457200" y="965200"/>
            <a:ext cx="7129463" cy="4200525"/>
          </a:xfrm>
        </p:spPr>
      </p:pic>
      <p:pic>
        <p:nvPicPr>
          <p:cNvPr id="7" name="Picture Placeholder 6" descr="Alerts2.png"/>
          <p:cNvPicPr>
            <a:picLocks noGrp="1" noChangeAspect="1"/>
          </p:cNvPicPr>
          <p:nvPr>
            <p:ph type="pic" sz="quarter" idx="13"/>
          </p:nvPr>
        </p:nvPicPr>
        <p:blipFill>
          <a:blip r:embed="rId4" cstate="print"/>
          <a:srcRect b="41755"/>
          <a:stretch>
            <a:fillRect/>
          </a:stretch>
        </p:blipFill>
        <p:spPr>
          <a:xfrm>
            <a:off x="2362200" y="3813175"/>
            <a:ext cx="6400800" cy="2197100"/>
          </a:xfrm>
        </p:spPr>
      </p:pic>
      <p:sp>
        <p:nvSpPr>
          <p:cNvPr id="14" name="Right Arrow 13"/>
          <p:cNvSpPr/>
          <p:nvPr/>
        </p:nvSpPr>
        <p:spPr>
          <a:xfrm>
            <a:off x="1963738" y="2308225"/>
            <a:ext cx="2671762" cy="37465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5" name="Picture Placeholder 6" descr="Alerts2.png"/>
          <p:cNvPicPr>
            <a:picLocks noChangeAspect="1"/>
          </p:cNvPicPr>
          <p:nvPr/>
        </p:nvPicPr>
        <p:blipFill>
          <a:blip r:embed="rId3" cstate="print"/>
          <a:srcRect l="4561" t="24087" r="76817" b="22435"/>
          <a:stretch>
            <a:fillRect/>
          </a:stretch>
        </p:blipFill>
        <p:spPr bwMode="auto">
          <a:xfrm>
            <a:off x="4635500" y="836613"/>
            <a:ext cx="2224088" cy="3765550"/>
          </a:xfrm>
          <a:prstGeom prst="rect">
            <a:avLst/>
          </a:prstGeom>
          <a:noFill/>
          <a:ln w="9525">
            <a:noFill/>
            <a:miter lim="800000"/>
            <a:headEnd/>
            <a:tailEnd/>
          </a:ln>
          <a:effectLst>
            <a:outerShdw blurRad="292100" dist="139700" dir="12060000" algn="tl" rotWithShape="0">
              <a:srgbClr val="000000">
                <a:alpha val="25000"/>
              </a:srgbClr>
            </a:outerShdw>
          </a:effectLst>
        </p:spPr>
      </p:pic>
      <p:sp>
        <p:nvSpPr>
          <p:cNvPr id="16" name="Down Arrow 15"/>
          <p:cNvSpPr/>
          <p:nvPr/>
        </p:nvSpPr>
        <p:spPr>
          <a:xfrm>
            <a:off x="5121275" y="4583113"/>
            <a:ext cx="311150" cy="374650"/>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Oval 11"/>
          <p:cNvSpPr/>
          <p:nvPr/>
        </p:nvSpPr>
        <p:spPr>
          <a:xfrm>
            <a:off x="4635500" y="4275138"/>
            <a:ext cx="1311275" cy="301625"/>
          </a:xfrm>
          <a:prstGeom prst="ellipse">
            <a:avLst/>
          </a:prstGeom>
          <a:noFill/>
          <a:ln w="19050"/>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1" descr="bioone ppt divider page.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46083" name="TextBox 3"/>
          <p:cNvSpPr txBox="1">
            <a:spLocks noChangeArrowheads="1"/>
          </p:cNvSpPr>
          <p:nvPr/>
        </p:nvSpPr>
        <p:spPr bwMode="auto">
          <a:xfrm>
            <a:off x="3943350" y="4457700"/>
            <a:ext cx="4819650" cy="1754188"/>
          </a:xfrm>
          <a:prstGeom prst="rect">
            <a:avLst/>
          </a:prstGeom>
          <a:noFill/>
          <a:ln w="9525">
            <a:noFill/>
            <a:miter lim="800000"/>
            <a:headEnd/>
            <a:tailEnd/>
          </a:ln>
        </p:spPr>
        <p:txBody>
          <a:bodyPr>
            <a:spAutoFit/>
          </a:bodyPr>
          <a:lstStyle/>
          <a:p>
            <a:endParaRPr lang="en-US" sz="2000">
              <a:solidFill>
                <a:schemeClr val="bg1"/>
              </a:solidFill>
              <a:latin typeface="Times" pitchFamily="18" charset="0"/>
            </a:endParaRPr>
          </a:p>
          <a:p>
            <a:pPr algn="ctr"/>
            <a:r>
              <a:rPr lang="uk-UA" sz="2400">
                <a:solidFill>
                  <a:schemeClr val="bg1"/>
                </a:solidFill>
              </a:rPr>
              <a:t>Дякую за увагу</a:t>
            </a:r>
            <a:r>
              <a:rPr lang="pl-PL" sz="2400">
                <a:solidFill>
                  <a:schemeClr val="bg1"/>
                </a:solidFill>
              </a:rPr>
              <a:t>!</a:t>
            </a:r>
            <a:endParaRPr lang="uk-UA" sz="2400">
              <a:solidFill>
                <a:schemeClr val="bg1"/>
              </a:solidFill>
            </a:endParaRPr>
          </a:p>
          <a:p>
            <a:pPr algn="ctr"/>
            <a:endParaRPr lang="pl-PL" sz="1600">
              <a:solidFill>
                <a:schemeClr val="bg1"/>
              </a:solidFill>
            </a:endParaRPr>
          </a:p>
          <a:p>
            <a:pPr algn="ctr"/>
            <a:r>
              <a:rPr lang="uk-UA" sz="1600">
                <a:solidFill>
                  <a:schemeClr val="bg1"/>
                </a:solidFill>
              </a:rPr>
              <a:t>Ірина Несміянова / Київ</a:t>
            </a:r>
          </a:p>
          <a:p>
            <a:pPr algn="ctr"/>
            <a:endParaRPr lang="uk-UA" sz="1600">
              <a:solidFill>
                <a:schemeClr val="bg1"/>
              </a:solidFill>
            </a:endParaRPr>
          </a:p>
          <a:p>
            <a:pPr algn="ctr"/>
            <a:r>
              <a:rPr lang="en-US" sz="1600">
                <a:solidFill>
                  <a:schemeClr val="bg1"/>
                </a:solidFill>
              </a:rPr>
              <a:t>E-mail: </a:t>
            </a:r>
            <a:r>
              <a:rPr lang="pl-PL" sz="1600">
                <a:solidFill>
                  <a:schemeClr val="bg1"/>
                </a:solidFill>
                <a:hlinkClick r:id="rId4"/>
              </a:rPr>
              <a:t>irina.nesmianowa@abe.pl</a:t>
            </a:r>
            <a:endParaRPr lang="uk-UA" sz="1600">
              <a:solidFill>
                <a:schemeClr val="bg1"/>
              </a:solidFill>
            </a:endParaRPr>
          </a:p>
        </p:txBody>
      </p:sp>
      <p:sp>
        <p:nvSpPr>
          <p:cNvPr id="46084" name="Rectangle 4"/>
          <p:cNvSpPr>
            <a:spLocks noChangeArrowheads="1"/>
          </p:cNvSpPr>
          <p:nvPr/>
        </p:nvSpPr>
        <p:spPr bwMode="auto">
          <a:xfrm>
            <a:off x="533400" y="990600"/>
            <a:ext cx="8077200" cy="3545586"/>
          </a:xfrm>
          <a:prstGeom prst="rect">
            <a:avLst/>
          </a:prstGeom>
          <a:noFill/>
          <a:ln w="9525">
            <a:noFill/>
            <a:miter lim="800000"/>
            <a:headEnd/>
            <a:tailEnd/>
          </a:ln>
        </p:spPr>
        <p:txBody>
          <a:bodyPr>
            <a:spAutoFit/>
          </a:bodyPr>
          <a:lstStyle/>
          <a:p>
            <a:pPr>
              <a:lnSpc>
                <a:spcPct val="120000"/>
              </a:lnSpc>
            </a:pPr>
            <a:r>
              <a:rPr lang="en-US" sz="2400" b="1" dirty="0" smtClean="0">
                <a:solidFill>
                  <a:schemeClr val="bg1"/>
                </a:solidFill>
                <a:latin typeface="Times" pitchFamily="18" charset="0"/>
                <a:cs typeface="Times" pitchFamily="18" charset="0"/>
              </a:rPr>
              <a:t>“</a:t>
            </a:r>
            <a:r>
              <a:rPr lang="uk-UA" sz="2400" b="1" dirty="0">
                <a:solidFill>
                  <a:schemeClr val="bg1"/>
                </a:solidFill>
              </a:rPr>
              <a:t>Діяльність </a:t>
            </a:r>
            <a:r>
              <a:rPr lang="uk-UA" sz="2400" b="1" dirty="0" err="1">
                <a:solidFill>
                  <a:schemeClr val="bg1"/>
                </a:solidFill>
              </a:rPr>
              <a:t>BioOne</a:t>
            </a:r>
            <a:r>
              <a:rPr lang="uk-UA" sz="2400" b="1" dirty="0">
                <a:solidFill>
                  <a:schemeClr val="bg1"/>
                </a:solidFill>
              </a:rPr>
              <a:t>  </a:t>
            </a:r>
            <a:r>
              <a:rPr lang="uk-UA" sz="2400" b="1" dirty="0" smtClean="0">
                <a:solidFill>
                  <a:schemeClr val="bg1"/>
                </a:solidFill>
              </a:rPr>
              <a:t>цінна </a:t>
            </a:r>
            <a:r>
              <a:rPr lang="uk-UA" sz="2400" b="1" dirty="0">
                <a:solidFill>
                  <a:schemeClr val="bg1"/>
                </a:solidFill>
              </a:rPr>
              <a:t>тому, що намагається врахувати зв'язки між різними учасниками в ланцюзі наукових комунікацій. Бачення </a:t>
            </a:r>
            <a:r>
              <a:rPr lang="uk-UA" sz="2400" b="1" dirty="0" err="1">
                <a:solidFill>
                  <a:schemeClr val="bg1"/>
                </a:solidFill>
              </a:rPr>
              <a:t>BioOne</a:t>
            </a:r>
            <a:r>
              <a:rPr lang="uk-UA" sz="2400" b="1" dirty="0">
                <a:solidFill>
                  <a:schemeClr val="bg1"/>
                </a:solidFill>
              </a:rPr>
              <a:t> є принципово екологічним: жоден із цих учасників не може процвітати без інших, і найбільш стійкої моделлю стає та, яка прагне до </a:t>
            </a:r>
            <a:r>
              <a:rPr lang="uk-UA" sz="2400" b="1" dirty="0" smtClean="0">
                <a:solidFill>
                  <a:schemeClr val="bg1"/>
                </a:solidFill>
              </a:rPr>
              <a:t>успіху всіх</a:t>
            </a:r>
            <a:r>
              <a:rPr lang="en-US" sz="2400" b="1" dirty="0" smtClean="0">
                <a:solidFill>
                  <a:schemeClr val="bg1"/>
                </a:solidFill>
                <a:latin typeface="Times" pitchFamily="18" charset="0"/>
                <a:cs typeface="Times" pitchFamily="18" charset="0"/>
              </a:rPr>
              <a:t>.”</a:t>
            </a:r>
            <a:endParaRPr lang="en-US" sz="2400" b="1" dirty="0">
              <a:solidFill>
                <a:schemeClr val="bg1"/>
              </a:solidFill>
              <a:latin typeface="Times" pitchFamily="18" charset="0"/>
              <a:cs typeface="Times" pitchFamily="18" charset="0"/>
            </a:endParaRPr>
          </a:p>
          <a:p>
            <a:pPr>
              <a:lnSpc>
                <a:spcPct val="120000"/>
              </a:lnSpc>
            </a:pPr>
            <a:endParaRPr lang="en-US" dirty="0">
              <a:solidFill>
                <a:schemeClr val="bg1"/>
              </a:solidFill>
              <a:latin typeface="Times" pitchFamily="18" charset="0"/>
              <a:cs typeface="Times" pitchFamily="18" charset="0"/>
            </a:endParaRPr>
          </a:p>
          <a:p>
            <a:pPr>
              <a:lnSpc>
                <a:spcPct val="120000"/>
              </a:lnSpc>
            </a:pPr>
            <a:endParaRPr lang="en-US" sz="700" dirty="0">
              <a:solidFill>
                <a:srgbClr val="FFFFFF"/>
              </a:solidFill>
              <a:latin typeface="Verdana" pitchFamily="34" charset="0"/>
            </a:endParaRPr>
          </a:p>
          <a:p>
            <a:pPr>
              <a:lnSpc>
                <a:spcPct val="90000"/>
              </a:lnSpc>
            </a:pPr>
            <a:r>
              <a:rPr lang="en-US" sz="1200" dirty="0">
                <a:solidFill>
                  <a:srgbClr val="FFFFFF"/>
                </a:solidFill>
                <a:latin typeface="Verdana" pitchFamily="34" charset="0"/>
              </a:rPr>
              <a:t>	- Richard Fyffe and David </a:t>
            </a:r>
            <a:r>
              <a:rPr lang="en-US" sz="1200" dirty="0" err="1">
                <a:solidFill>
                  <a:srgbClr val="FFFFFF"/>
                </a:solidFill>
                <a:latin typeface="Verdana" pitchFamily="34" charset="0"/>
              </a:rPr>
              <a:t>Shulenburger</a:t>
            </a:r>
            <a:r>
              <a:rPr lang="en-US" sz="1200" dirty="0">
                <a:solidFill>
                  <a:srgbClr val="FFFFFF"/>
                </a:solidFill>
                <a:latin typeface="Verdana" pitchFamily="34" charset="0"/>
              </a:rPr>
              <a:t>, “</a:t>
            </a:r>
            <a:r>
              <a:rPr lang="en-US" sz="1200" i="1" dirty="0">
                <a:solidFill>
                  <a:srgbClr val="FFFFFF"/>
                </a:solidFill>
                <a:latin typeface="Verdana" pitchFamily="34" charset="0"/>
              </a:rPr>
              <a:t>Economics as if Science Mattered: The </a:t>
            </a:r>
            <a:r>
              <a:rPr lang="en-US" sz="1200" i="1" dirty="0" err="1">
                <a:solidFill>
                  <a:srgbClr val="FFFFFF"/>
                </a:solidFill>
                <a:latin typeface="Verdana" pitchFamily="34" charset="0"/>
              </a:rPr>
              <a:t>BioOne</a:t>
            </a:r>
            <a:r>
              <a:rPr lang="en-US" sz="1200" i="1" dirty="0">
                <a:solidFill>
                  <a:srgbClr val="FFFFFF"/>
                </a:solidFill>
                <a:latin typeface="Verdana" pitchFamily="34" charset="0"/>
              </a:rPr>
              <a:t> 	  Business Model and the Transformation of Scholarly Publishing</a:t>
            </a:r>
            <a:r>
              <a:rPr lang="en-US" sz="1200" dirty="0">
                <a:solidFill>
                  <a:srgbClr val="FFFFFF"/>
                </a:solidFill>
                <a:latin typeface="Verdana" pitchFamily="34" charset="0"/>
              </a:rPr>
              <a:t>” (2002)</a:t>
            </a:r>
            <a:endParaRPr lang="en-US" sz="1600" b="1" dirty="0">
              <a:solidFill>
                <a:srgbClr val="FFFFFF"/>
              </a:solidFill>
              <a:latin typeface="Verdan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rot="10800000" flipV="1">
            <a:off x="295275" y="381000"/>
            <a:ext cx="8305800" cy="400050"/>
          </a:xfrm>
        </p:spPr>
        <p:txBody>
          <a:bodyPr/>
          <a:lstStyle/>
          <a:p>
            <a:pPr algn="r">
              <a:defRPr/>
            </a:pPr>
            <a:r>
              <a:rPr lang="uk-UA" sz="1800" dirty="0" smtClean="0">
                <a:solidFill>
                  <a:schemeClr val="accent3">
                    <a:lumMod val="75000"/>
                  </a:schemeClr>
                </a:solidFill>
              </a:rPr>
              <a:t>та інші ресурси від </a:t>
            </a:r>
            <a:r>
              <a:rPr lang="ru-RU" sz="1800" b="1" dirty="0" smtClean="0">
                <a:solidFill>
                  <a:schemeClr val="accent3">
                    <a:lumMod val="75000"/>
                  </a:schemeClr>
                </a:solidFill>
              </a:rPr>
              <a:t>ABE-IPS  </a:t>
            </a:r>
            <a:r>
              <a:rPr lang="ru-RU" sz="1800" dirty="0" smtClean="0">
                <a:solidFill>
                  <a:schemeClr val="accent3">
                    <a:lumMod val="75000"/>
                  </a:schemeClr>
                </a:solidFill>
              </a:rPr>
              <a:t>на</a:t>
            </a:r>
            <a:r>
              <a:rPr lang="ru-RU" sz="1800" b="1" dirty="0" smtClean="0">
                <a:solidFill>
                  <a:schemeClr val="accent3">
                    <a:lumMod val="75000"/>
                  </a:schemeClr>
                </a:solidFill>
              </a:rPr>
              <a:t>    </a:t>
            </a:r>
            <a:r>
              <a:rPr lang="en-US" sz="2800" dirty="0" smtClean="0">
                <a:solidFill>
                  <a:schemeClr val="accent3">
                    <a:lumMod val="75000"/>
                  </a:schemeClr>
                </a:solidFill>
                <a:hlinkClick r:id="rId2"/>
              </a:rPr>
              <a:t>http://www.abe.pl</a:t>
            </a:r>
            <a:endParaRPr lang="en-US" sz="2800" dirty="0" smtClean="0">
              <a:solidFill>
                <a:schemeClr val="accent3">
                  <a:lumMod val="75000"/>
                </a:schemeClr>
              </a:solidFill>
            </a:endParaRPr>
          </a:p>
        </p:txBody>
      </p:sp>
      <p:pic>
        <p:nvPicPr>
          <p:cNvPr id="11267" name="Picture 2"/>
          <p:cNvPicPr>
            <a:picLocks noChangeAspect="1" noChangeArrowheads="1"/>
          </p:cNvPicPr>
          <p:nvPr/>
        </p:nvPicPr>
        <p:blipFill>
          <a:blip r:embed="rId3" cstate="print"/>
          <a:srcRect/>
          <a:stretch>
            <a:fillRect/>
          </a:stretch>
        </p:blipFill>
        <p:spPr bwMode="auto">
          <a:xfrm>
            <a:off x="0" y="933450"/>
            <a:ext cx="9144000" cy="5924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p:txBody>
          <a:bodyPr/>
          <a:lstStyle/>
          <a:p>
            <a:r>
              <a:rPr lang="uk-UA" dirty="0" smtClean="0">
                <a:ea typeface="ＭＳ Ｐゴシック"/>
                <a:cs typeface="ＭＳ Ｐゴシック"/>
              </a:rPr>
              <a:t>Історія </a:t>
            </a:r>
            <a:r>
              <a:rPr lang="uk-UA" dirty="0" smtClean="0">
                <a:ea typeface="ＭＳ Ｐゴシック"/>
                <a:cs typeface="ＭＳ Ｐゴシック"/>
              </a:rPr>
              <a:t>заснування</a:t>
            </a:r>
            <a:r>
              <a:rPr lang="en-US" dirty="0" smtClean="0">
                <a:ea typeface="ＭＳ Ｐゴシック"/>
                <a:cs typeface="ＭＳ Ｐゴシック"/>
              </a:rPr>
              <a:t> </a:t>
            </a:r>
            <a:r>
              <a:rPr lang="en-US" dirty="0" err="1" smtClean="0"/>
              <a:t>BioOne</a:t>
            </a:r>
            <a:r>
              <a:rPr lang="en-US" dirty="0" smtClean="0"/>
              <a:t/>
            </a:r>
            <a:br>
              <a:rPr lang="en-US" dirty="0" smtClean="0"/>
            </a:br>
            <a:endParaRPr lang="en-US" dirty="0" smtClean="0">
              <a:ea typeface="ＭＳ Ｐゴシック"/>
              <a:cs typeface="ＭＳ Ｐゴシック"/>
            </a:endParaRPr>
          </a:p>
        </p:txBody>
      </p:sp>
      <p:sp>
        <p:nvSpPr>
          <p:cNvPr id="12291" name="Content Placeholder 4"/>
          <p:cNvSpPr>
            <a:spLocks noGrp="1"/>
          </p:cNvSpPr>
          <p:nvPr>
            <p:ph type="body" idx="13"/>
          </p:nvPr>
        </p:nvSpPr>
        <p:spPr/>
        <p:txBody>
          <a:bodyPr/>
          <a:lstStyle/>
          <a:p>
            <a:pPr lvl="1"/>
            <a:r>
              <a:rPr lang="uk-UA" dirty="0" smtClean="0">
                <a:ea typeface="ＭＳ Ｐゴシック"/>
              </a:rPr>
              <a:t>Серпень</a:t>
            </a:r>
            <a:r>
              <a:rPr lang="en-US" dirty="0" smtClean="0">
                <a:ea typeface="ＭＳ Ｐゴシック"/>
              </a:rPr>
              <a:t> 1999 – </a:t>
            </a:r>
            <a:r>
              <a:rPr lang="uk-UA" dirty="0" smtClean="0">
                <a:ea typeface="ＭＳ Ｐゴシック"/>
              </a:rPr>
              <a:t>зареєстровано як некомерційна організація </a:t>
            </a:r>
            <a:endParaRPr lang="en-US" dirty="0" smtClean="0">
              <a:ea typeface="ＭＳ Ｐゴシック"/>
            </a:endParaRPr>
          </a:p>
          <a:p>
            <a:pPr lvl="1"/>
            <a:r>
              <a:rPr lang="uk-UA" dirty="0" smtClean="0">
                <a:ea typeface="ＭＳ Ｐゴシック"/>
              </a:rPr>
              <a:t>Метою спільних зусиль засновників є забезпечення економічно виправданого доступу до стратегічно важливої, рецензованої інформації про наукові дослідження в царині біології, екології та наук про навколишнє середовище</a:t>
            </a:r>
            <a:r>
              <a:rPr lang="en-US" dirty="0" smtClean="0">
                <a:ea typeface="ＭＳ Ｐゴシック"/>
              </a:rPr>
              <a:t> </a:t>
            </a:r>
          </a:p>
          <a:p>
            <a:pPr lvl="1"/>
            <a:r>
              <a:rPr lang="uk-UA" dirty="0" smtClean="0">
                <a:ea typeface="ＭＳ Ｐゴシック"/>
              </a:rPr>
              <a:t>Засновники</a:t>
            </a:r>
            <a:r>
              <a:rPr lang="en-US" dirty="0" smtClean="0">
                <a:ea typeface="ＭＳ Ｐゴシック"/>
              </a:rPr>
              <a:t>:</a:t>
            </a:r>
          </a:p>
          <a:p>
            <a:pPr lvl="2"/>
            <a:r>
              <a:rPr lang="en-US" sz="1600" dirty="0" smtClean="0">
                <a:ea typeface="Geneva"/>
                <a:cs typeface="Geneva"/>
              </a:rPr>
              <a:t>American Institute of Biological Sciences (AIBS)</a:t>
            </a:r>
          </a:p>
          <a:p>
            <a:pPr lvl="2"/>
            <a:r>
              <a:rPr lang="en-US" sz="1600" dirty="0" smtClean="0">
                <a:ea typeface="Geneva"/>
                <a:cs typeface="Geneva"/>
              </a:rPr>
              <a:t>Scholarly Publishing and Academic Resources Coalition (SPARC)</a:t>
            </a:r>
          </a:p>
          <a:p>
            <a:pPr lvl="2"/>
            <a:r>
              <a:rPr lang="en-US" sz="1600" dirty="0" smtClean="0">
                <a:ea typeface="Geneva"/>
                <a:cs typeface="Geneva"/>
              </a:rPr>
              <a:t>The University of Kansas</a:t>
            </a:r>
          </a:p>
          <a:p>
            <a:pPr lvl="2"/>
            <a:r>
              <a:rPr lang="en-US" sz="1600" dirty="0" smtClean="0">
                <a:ea typeface="Geneva"/>
                <a:cs typeface="Geneva"/>
              </a:rPr>
              <a:t>Greater Western Library Alliance (GWLA)</a:t>
            </a:r>
          </a:p>
          <a:p>
            <a:pPr lvl="2"/>
            <a:r>
              <a:rPr lang="en-US" sz="1600" dirty="0" smtClean="0">
                <a:ea typeface="Geneva"/>
                <a:cs typeface="Geneva"/>
              </a:rPr>
              <a:t>Allen Press, Inc.</a:t>
            </a:r>
          </a:p>
        </p:txBody>
      </p:sp>
      <p:sp>
        <p:nvSpPr>
          <p:cNvPr id="12292" name="TextBox 5"/>
          <p:cNvSpPr txBox="1">
            <a:spLocks noChangeArrowheads="1"/>
          </p:cNvSpPr>
          <p:nvPr/>
        </p:nvSpPr>
        <p:spPr bwMode="auto">
          <a:xfrm>
            <a:off x="5105400" y="457200"/>
            <a:ext cx="3657600" cy="369888"/>
          </a:xfrm>
          <a:prstGeom prst="rect">
            <a:avLst/>
          </a:prstGeom>
          <a:noFill/>
          <a:ln w="9525">
            <a:noFill/>
            <a:miter lim="800000"/>
            <a:headEnd/>
            <a:tailEnd/>
          </a:ln>
        </p:spPr>
        <p:txBody>
          <a:bodyPr>
            <a:spAutoFit/>
          </a:bodyPr>
          <a:lstStyle/>
          <a:p>
            <a:pPr algn="r"/>
            <a:r>
              <a:rPr lang="uk-UA" dirty="0" smtClean="0">
                <a:solidFill>
                  <a:srgbClr val="739600"/>
                </a:solidFill>
                <a:latin typeface="Times" pitchFamily="18" charset="0"/>
              </a:rPr>
              <a:t>Про</a:t>
            </a:r>
            <a:r>
              <a:rPr lang="en-US" dirty="0" smtClean="0">
                <a:solidFill>
                  <a:srgbClr val="739600"/>
                </a:solidFill>
                <a:latin typeface="Times" pitchFamily="18" charset="0"/>
              </a:rPr>
              <a:t> </a:t>
            </a:r>
            <a:r>
              <a:rPr lang="en-US" dirty="0" err="1">
                <a:solidFill>
                  <a:srgbClr val="739600"/>
                </a:solidFill>
                <a:latin typeface="Times" pitchFamily="18" charset="0"/>
              </a:rPr>
              <a:t>BioOne</a:t>
            </a:r>
            <a:endParaRPr lang="en-US" dirty="0">
              <a:solidFill>
                <a:srgbClr val="739600"/>
              </a:solidFill>
              <a:latin typeface="Times" pitchFamily="18" charset="0"/>
            </a:endParaRPr>
          </a:p>
        </p:txBody>
      </p:sp>
      <p:sp>
        <p:nvSpPr>
          <p:cNvPr id="12293" name="Slide Number Placeholder 19"/>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4496C1E6-C08C-46C4-B396-114798DD8D88}" type="slidenum">
              <a:rPr lang="en-US" smtClean="0">
                <a:latin typeface="Verdana" pitchFamily="34" charset="0"/>
                <a:cs typeface="Arial" pitchFamily="34" charset="0"/>
              </a:rPr>
              <a:pPr/>
              <a:t>4</a:t>
            </a:fld>
            <a:endParaRPr lang="en-US" smtClean="0">
              <a:latin typeface="Verdana" pitchFamily="34" charset="0"/>
              <a:cs typeface="Arial" pitchFamily="34" charset="0"/>
            </a:endParaRPr>
          </a:p>
        </p:txBody>
      </p:sp>
      <p:sp>
        <p:nvSpPr>
          <p:cNvPr id="21" name="Footer Placeholder 20"/>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661988" y="1371600"/>
            <a:ext cx="8229600" cy="579438"/>
          </a:xfrm>
        </p:spPr>
        <p:txBody>
          <a:bodyPr/>
          <a:lstStyle/>
          <a:p>
            <a:pPr eaLnBrk="1" hangingPunct="1"/>
            <a:r>
              <a:rPr lang="uk-UA" dirty="0" smtClean="0">
                <a:ea typeface="ＭＳ Ｐゴシック"/>
                <a:cs typeface="ＭＳ Ｐゴシック"/>
              </a:rPr>
              <a:t>Місія </a:t>
            </a:r>
            <a:r>
              <a:rPr lang="en-US" dirty="0" err="1" smtClean="0"/>
              <a:t>BioOne</a:t>
            </a:r>
            <a:r>
              <a:rPr lang="en-US" dirty="0" smtClean="0"/>
              <a:t/>
            </a:r>
            <a:br>
              <a:rPr lang="en-US" dirty="0" smtClean="0"/>
            </a:br>
            <a:endParaRPr lang="en-US" dirty="0" smtClean="0">
              <a:ea typeface="ＭＳ Ｐゴシック"/>
              <a:cs typeface="ＭＳ Ｐゴシック"/>
            </a:endParaRPr>
          </a:p>
        </p:txBody>
      </p:sp>
      <p:sp>
        <p:nvSpPr>
          <p:cNvPr id="13315" name="Content Placeholder 4"/>
          <p:cNvSpPr>
            <a:spLocks noGrp="1"/>
          </p:cNvSpPr>
          <p:nvPr>
            <p:ph type="body" idx="4294967295"/>
          </p:nvPr>
        </p:nvSpPr>
        <p:spPr>
          <a:xfrm>
            <a:off x="661988" y="2133600"/>
            <a:ext cx="8229600" cy="4038600"/>
          </a:xfrm>
        </p:spPr>
        <p:txBody>
          <a:bodyPr/>
          <a:lstStyle/>
          <a:p>
            <a:pPr marL="0" indent="0" eaLnBrk="1" hangingPunct="1"/>
            <a:r>
              <a:rPr lang="en-US" dirty="0" err="1" smtClean="0">
                <a:ea typeface="ＭＳ Ｐゴシック"/>
                <a:cs typeface="ＭＳ Ｐゴシック"/>
              </a:rPr>
              <a:t>BioOne</a:t>
            </a:r>
            <a:r>
              <a:rPr lang="en-US" dirty="0" smtClean="0">
                <a:ea typeface="ＭＳ Ｐゴシック"/>
                <a:cs typeface="ＭＳ Ｐゴシック"/>
              </a:rPr>
              <a:t> </a:t>
            </a:r>
            <a:r>
              <a:rPr lang="uk-UA" dirty="0" smtClean="0">
                <a:ea typeface="ＭＳ Ｐゴシック"/>
                <a:cs typeface="ＭＳ Ｐゴシック"/>
              </a:rPr>
              <a:t>опікується стабільністю наукових публікацій як за своєю суттю спільною справою, що об’єднує авторів, некомерційні видавництва, наукові інституції, науково-дослідницькі бібліотеки та організації, що фінансують дослідження спільною метою: максимально розширити доступ до найважливішої інформації про науково-дослідницьку діяльність.</a:t>
            </a:r>
            <a:endParaRPr lang="en-US" dirty="0" smtClean="0">
              <a:ea typeface="ＭＳ Ｐゴシック"/>
              <a:cs typeface="ＭＳ Ｐゴシック"/>
            </a:endParaRPr>
          </a:p>
          <a:p>
            <a:pPr marL="0" indent="0" eaLnBrk="1" hangingPunct="1"/>
            <a:r>
              <a:rPr lang="uk-UA" dirty="0" err="1" smtClean="0">
                <a:ea typeface="ＭＳ Ｐゴシック"/>
                <a:cs typeface="ＭＳ Ｐゴシック"/>
              </a:rPr>
              <a:t>BioOne</a:t>
            </a:r>
            <a:r>
              <a:rPr lang="uk-UA" dirty="0" smtClean="0">
                <a:ea typeface="ＭＳ Ｐゴシック"/>
                <a:cs typeface="ＭＳ Ｐゴシック"/>
              </a:rPr>
              <a:t> обирає економічні моделі і стратегічне партнерство з метою збалансування потреб усіх зацікавлених сторін, і в даний час демонструє такий баланс, пропонуючи фінансово стійкі інформаційні послуги в галузі біологічних наук. </a:t>
            </a:r>
            <a:r>
              <a:rPr lang="uk-UA" dirty="0" err="1" smtClean="0">
                <a:ea typeface="ＭＳ Ｐゴシック"/>
                <a:cs typeface="ＭＳ Ｐゴシック"/>
              </a:rPr>
              <a:t>BioOne</a:t>
            </a:r>
            <a:r>
              <a:rPr lang="uk-UA" dirty="0" smtClean="0">
                <a:ea typeface="ＭＳ Ｐゴシック"/>
                <a:cs typeface="ＭＳ Ｐゴシック"/>
              </a:rPr>
              <a:t> використовує кращі технології, постійно підвищує операційну ефективність і технологічні стандарти для інтеграції власного контенту з глобальною мережею наукового обміну.</a:t>
            </a:r>
            <a:endParaRPr lang="en-US" dirty="0" smtClean="0">
              <a:ea typeface="ＭＳ Ｐゴシック"/>
              <a:cs typeface="ＭＳ Ｐゴシック"/>
            </a:endParaRPr>
          </a:p>
          <a:p>
            <a:pPr marL="0" indent="0" eaLnBrk="1" hangingPunct="1"/>
            <a:endParaRPr lang="en-US" dirty="0" smtClean="0">
              <a:ea typeface="ＭＳ Ｐゴシック"/>
              <a:cs typeface="ＭＳ Ｐゴシック"/>
            </a:endParaRPr>
          </a:p>
        </p:txBody>
      </p:sp>
      <p:sp>
        <p:nvSpPr>
          <p:cNvPr id="13316" name="TextBox 5"/>
          <p:cNvSpPr txBox="1">
            <a:spLocks noChangeArrowheads="1"/>
          </p:cNvSpPr>
          <p:nvPr/>
        </p:nvSpPr>
        <p:spPr bwMode="auto">
          <a:xfrm>
            <a:off x="5105400" y="457200"/>
            <a:ext cx="3657600" cy="369888"/>
          </a:xfrm>
          <a:prstGeom prst="rect">
            <a:avLst/>
          </a:prstGeom>
          <a:noFill/>
          <a:ln w="9525">
            <a:noFill/>
            <a:miter lim="800000"/>
            <a:headEnd/>
            <a:tailEnd/>
          </a:ln>
        </p:spPr>
        <p:txBody>
          <a:bodyPr>
            <a:spAutoFit/>
          </a:bodyPr>
          <a:lstStyle/>
          <a:p>
            <a:pPr algn="r"/>
            <a:r>
              <a:rPr lang="uk-UA" dirty="0" smtClean="0">
                <a:solidFill>
                  <a:srgbClr val="739600"/>
                </a:solidFill>
                <a:latin typeface="Times" pitchFamily="18" charset="0"/>
              </a:rPr>
              <a:t>Про</a:t>
            </a:r>
            <a:r>
              <a:rPr lang="en-US" dirty="0" smtClean="0">
                <a:solidFill>
                  <a:srgbClr val="739600"/>
                </a:solidFill>
                <a:latin typeface="Times" pitchFamily="18" charset="0"/>
              </a:rPr>
              <a:t> </a:t>
            </a:r>
            <a:r>
              <a:rPr lang="en-US" dirty="0" err="1">
                <a:solidFill>
                  <a:srgbClr val="739600"/>
                </a:solidFill>
                <a:latin typeface="Times" pitchFamily="18" charset="0"/>
              </a:rPr>
              <a:t>BioOne</a:t>
            </a:r>
            <a:endParaRPr lang="en-US" dirty="0">
              <a:solidFill>
                <a:srgbClr val="739600"/>
              </a:solidFill>
              <a:latin typeface="Times" pitchFamily="18" charset="0"/>
            </a:endParaRPr>
          </a:p>
        </p:txBody>
      </p:sp>
      <p:sp>
        <p:nvSpPr>
          <p:cNvPr id="13317" name="Slide Number Placeholder 8"/>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AA20DA39-D94A-4564-BF4C-54C7A0E7D5F5}" type="slidenum">
              <a:rPr lang="en-US" smtClean="0">
                <a:latin typeface="Verdana" pitchFamily="34" charset="0"/>
                <a:cs typeface="Arial" pitchFamily="34" charset="0"/>
              </a:rPr>
              <a:pPr/>
              <a:t>5</a:t>
            </a:fld>
            <a:endParaRPr lang="en-US" smtClean="0">
              <a:latin typeface="Verdana" pitchFamily="34" charset="0"/>
              <a:cs typeface="Arial" pitchFamily="34" charset="0"/>
            </a:endParaRPr>
          </a:p>
        </p:txBody>
      </p:sp>
      <p:sp>
        <p:nvSpPr>
          <p:cNvPr id="10" name="Footer Placeholder 9"/>
          <p:cNvSpPr>
            <a:spLocks noGrp="1"/>
          </p:cNvSpPr>
          <p:nvPr>
            <p:ph type="ftr" sz="quarter" idx="15"/>
          </p:nvPr>
        </p:nvSpPr>
        <p:spPr/>
        <p:txBody>
          <a:bodyPr wrap="square" numCol="1" compatLnSpc="1">
            <a:prstTxWarp prst="textNoShape">
              <a:avLst/>
            </a:prstTxWarp>
          </a:bodyPr>
          <a:lstStyle/>
          <a:p>
            <a:r>
              <a:rPr lang="en-US" dirty="0" smtClean="0">
                <a:solidFill>
                  <a:srgbClr val="898989"/>
                </a:solidFill>
                <a:latin typeface="Verdana" pitchFamily="34" charset="0"/>
                <a:cs typeface="Arial" pitchFamily="34" charset="0"/>
              </a:rPr>
              <a:t>“</a:t>
            </a:r>
            <a:r>
              <a:rPr lang="ru-RU" dirty="0" err="1" smtClean="0">
                <a:solidFill>
                  <a:srgbClr val="898989"/>
                </a:solidFill>
                <a:latin typeface="Verdana" pitchFamily="34" charset="0"/>
                <a:cs typeface="Arial" pitchFamily="34" charset="0"/>
              </a:rPr>
              <a:t>Наукова</a:t>
            </a:r>
            <a:r>
              <a:rPr lang="ru-RU" dirty="0" smtClean="0">
                <a:solidFill>
                  <a:srgbClr val="898989"/>
                </a:solidFill>
                <a:latin typeface="Verdana" pitchFamily="34" charset="0"/>
                <a:cs typeface="Arial" pitchFamily="34" charset="0"/>
              </a:rPr>
              <a:t> </a:t>
            </a:r>
            <a:r>
              <a:rPr lang="ru-RU" dirty="0" err="1" smtClean="0">
                <a:solidFill>
                  <a:srgbClr val="898989"/>
                </a:solidFill>
                <a:latin typeface="Verdana" pitchFamily="34" charset="0"/>
                <a:cs typeface="Arial" pitchFamily="34" charset="0"/>
              </a:rPr>
              <a:t>комунікація</a:t>
            </a:r>
            <a:r>
              <a:rPr lang="ru-RU" dirty="0" smtClean="0">
                <a:solidFill>
                  <a:srgbClr val="898989"/>
                </a:solidFill>
                <a:latin typeface="Verdana" pitchFamily="34" charset="0"/>
                <a:cs typeface="Arial" pitchFamily="34" charset="0"/>
              </a:rPr>
              <a:t> в </a:t>
            </a:r>
            <a:r>
              <a:rPr lang="ru-RU" dirty="0" err="1" smtClean="0">
                <a:solidFill>
                  <a:srgbClr val="898989"/>
                </a:solidFill>
                <a:latin typeface="Verdana" pitchFamily="34" charset="0"/>
                <a:cs typeface="Arial" pitchFamily="34" charset="0"/>
              </a:rPr>
              <a:t>цифрову</a:t>
            </a:r>
            <a:r>
              <a:rPr lang="ru-RU" dirty="0" smtClean="0">
                <a:solidFill>
                  <a:srgbClr val="898989"/>
                </a:solidFill>
                <a:latin typeface="Verdana" pitchFamily="34" charset="0"/>
                <a:cs typeface="Arial" pitchFamily="34" charset="0"/>
              </a:rPr>
              <a:t> </a:t>
            </a:r>
            <a:r>
              <a:rPr lang="ru-RU" dirty="0" err="1" smtClean="0">
                <a:solidFill>
                  <a:srgbClr val="898989"/>
                </a:solidFill>
                <a:latin typeface="Verdana" pitchFamily="34" charset="0"/>
                <a:cs typeface="Arial" pitchFamily="34" charset="0"/>
              </a:rPr>
              <a:t>епоху</a:t>
            </a:r>
            <a:r>
              <a:rPr lang="en-US" dirty="0" smtClean="0">
                <a:solidFill>
                  <a:srgbClr val="898989"/>
                </a:solidFill>
                <a:latin typeface="Verdana" pitchFamily="34" charset="0"/>
                <a:cs typeface="Arial" pitchFamily="34" charset="0"/>
              </a:rPr>
              <a:t>”</a:t>
            </a:r>
            <a:r>
              <a:rPr lang="ru-RU" dirty="0" smtClean="0">
                <a:solidFill>
                  <a:srgbClr val="898989"/>
                </a:solidFill>
                <a:latin typeface="Verdana" pitchFamily="34" charset="0"/>
                <a:cs typeface="Arial" pitchFamily="34" charset="0"/>
              </a:rPr>
              <a:t> </a:t>
            </a:r>
            <a:r>
              <a:rPr lang="ru-RU" b="1" dirty="0" smtClean="0">
                <a:solidFill>
                  <a:srgbClr val="898989"/>
                </a:solidFill>
                <a:latin typeface="Verdana" pitchFamily="34" charset="0"/>
                <a:cs typeface="Arial" pitchFamily="34" charset="0"/>
              </a:rPr>
              <a:t>30 січня-1 лютого 2013</a:t>
            </a:r>
            <a:endParaRPr lang="ru-RU" dirty="0" smtClean="0">
              <a:solidFill>
                <a:srgbClr val="898989"/>
              </a:solidFill>
              <a:latin typeface="Verdana"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BioOne_Distribution.eps"/>
          <p:cNvPicPr>
            <a:picLocks noChangeAspect="1"/>
          </p:cNvPicPr>
          <p:nvPr/>
        </p:nvPicPr>
        <p:blipFill>
          <a:blip r:embed="rId3" cstate="print"/>
          <a:srcRect/>
          <a:stretch>
            <a:fillRect/>
          </a:stretch>
        </p:blipFill>
        <p:spPr bwMode="auto">
          <a:xfrm>
            <a:off x="1771650" y="1963738"/>
            <a:ext cx="7981950" cy="4046537"/>
          </a:xfrm>
          <a:prstGeom prst="rect">
            <a:avLst/>
          </a:prstGeom>
          <a:noFill/>
          <a:ln w="9525">
            <a:noFill/>
            <a:miter lim="800000"/>
            <a:headEnd/>
            <a:tailEnd/>
          </a:ln>
        </p:spPr>
      </p:pic>
      <p:sp>
        <p:nvSpPr>
          <p:cNvPr id="14339" name="Content Placeholder 4"/>
          <p:cNvSpPr>
            <a:spLocks noGrp="1"/>
          </p:cNvSpPr>
          <p:nvPr>
            <p:ph type="body" idx="13"/>
          </p:nvPr>
        </p:nvSpPr>
        <p:spPr>
          <a:xfrm>
            <a:off x="457200" y="2133600"/>
            <a:ext cx="8305800" cy="2476500"/>
          </a:xfrm>
        </p:spPr>
        <p:txBody>
          <a:bodyPr/>
          <a:lstStyle/>
          <a:p>
            <a:pPr marL="0" indent="0"/>
            <a:r>
              <a:rPr lang="en-US" b="1" smtClean="0">
                <a:solidFill>
                  <a:schemeClr val="accent1"/>
                </a:solidFill>
                <a:ea typeface="ＭＳ Ｐゴシック"/>
                <a:cs typeface="ＭＳ Ｐゴシック"/>
              </a:rPr>
              <a:t>1355</a:t>
            </a:r>
            <a:r>
              <a:rPr lang="en-US" smtClean="0">
                <a:ea typeface="ＭＳ Ｐゴシック"/>
                <a:cs typeface="ＭＳ Ｐゴシック"/>
              </a:rPr>
              <a:t> </a:t>
            </a:r>
            <a:r>
              <a:rPr lang="uk-UA" smtClean="0">
                <a:ea typeface="ＭＳ Ｐゴシック"/>
                <a:cs typeface="ＭＳ Ｐゴシック"/>
              </a:rPr>
              <a:t>передплатників</a:t>
            </a:r>
            <a:r>
              <a:rPr lang="en-US" smtClean="0">
                <a:ea typeface="ＭＳ Ｐゴシック"/>
                <a:cs typeface="ＭＳ Ｐゴシック"/>
              </a:rPr>
              <a:t> </a:t>
            </a:r>
            <a:br>
              <a:rPr lang="en-US" smtClean="0">
                <a:ea typeface="ＭＳ Ｐゴシック"/>
                <a:cs typeface="ＭＳ Ｐゴシック"/>
              </a:rPr>
            </a:br>
            <a:r>
              <a:rPr lang="uk-UA" smtClean="0">
                <a:ea typeface="ＭＳ Ｐゴシック"/>
                <a:cs typeface="ＭＳ Ｐゴシック"/>
              </a:rPr>
              <a:t>у</a:t>
            </a:r>
            <a:r>
              <a:rPr lang="en-US" smtClean="0">
                <a:ea typeface="ＭＳ Ｐゴシック"/>
                <a:cs typeface="ＭＳ Ｐゴシック"/>
              </a:rPr>
              <a:t> </a:t>
            </a:r>
            <a:r>
              <a:rPr lang="en-US" b="1" smtClean="0">
                <a:solidFill>
                  <a:srgbClr val="568229"/>
                </a:solidFill>
                <a:ea typeface="ＭＳ Ｐゴシック"/>
                <a:cs typeface="ＭＳ Ｐゴシック"/>
              </a:rPr>
              <a:t>46</a:t>
            </a:r>
            <a:r>
              <a:rPr lang="en-US" smtClean="0">
                <a:ea typeface="ＭＳ Ｐゴシック"/>
                <a:cs typeface="ＭＳ Ｐゴシック"/>
              </a:rPr>
              <a:t> </a:t>
            </a:r>
            <a:r>
              <a:rPr lang="uk-UA" smtClean="0">
                <a:ea typeface="ＭＳ Ｐゴシック"/>
                <a:cs typeface="ＭＳ Ｐゴシック"/>
              </a:rPr>
              <a:t>країнах</a:t>
            </a:r>
            <a:endParaRPr lang="en-US" smtClean="0">
              <a:ea typeface="ＭＳ Ｐゴシック"/>
              <a:cs typeface="ＭＳ Ｐゴシック"/>
            </a:endParaRPr>
          </a:p>
          <a:p>
            <a:pPr marL="0" indent="0"/>
            <a:endParaRPr lang="en-US" smtClean="0">
              <a:solidFill>
                <a:srgbClr val="000000"/>
              </a:solidFill>
              <a:ea typeface="ＭＳ Ｐゴシック"/>
              <a:cs typeface="ＭＳ Ｐゴシック"/>
            </a:endParaRPr>
          </a:p>
          <a:p>
            <a:pPr marL="0" indent="0"/>
            <a:endParaRPr lang="en-US" smtClean="0">
              <a:solidFill>
                <a:srgbClr val="000000"/>
              </a:solidFill>
              <a:ea typeface="ＭＳ Ｐゴシック"/>
              <a:cs typeface="ＭＳ Ｐゴシック"/>
            </a:endParaRPr>
          </a:p>
          <a:p>
            <a:pPr marL="0" indent="0"/>
            <a:endParaRPr lang="en-US" smtClean="0">
              <a:solidFill>
                <a:srgbClr val="000000"/>
              </a:solidFill>
              <a:ea typeface="ＭＳ Ｐゴシック"/>
              <a:cs typeface="ＭＳ Ｐゴシック"/>
            </a:endParaRPr>
          </a:p>
          <a:p>
            <a:pPr marL="0" indent="0"/>
            <a:endParaRPr lang="en-US" smtClean="0">
              <a:solidFill>
                <a:srgbClr val="000000"/>
              </a:solidFill>
              <a:ea typeface="ＭＳ Ｐゴシック"/>
              <a:cs typeface="ＭＳ Ｐゴシック"/>
            </a:endParaRPr>
          </a:p>
          <a:p>
            <a:pPr marL="0" indent="0">
              <a:buFont typeface="Zapf Dingbats"/>
              <a:buChar char=" "/>
            </a:pPr>
            <a:r>
              <a:rPr lang="en-US" sz="1100" smtClean="0">
                <a:solidFill>
                  <a:schemeClr val="accent1"/>
                </a:solidFill>
                <a:latin typeface="Zapf Dingbats"/>
                <a:ea typeface="Zapf Dingbats"/>
                <a:cs typeface="Zapf Dingbats"/>
              </a:rPr>
              <a:t>n</a:t>
            </a:r>
            <a:r>
              <a:rPr lang="en-US" sz="1100" smtClean="0">
                <a:ea typeface="ＭＳ Ｐゴシック"/>
                <a:cs typeface="ＭＳ Ｐゴシック"/>
              </a:rPr>
              <a:t> </a:t>
            </a:r>
            <a:r>
              <a:rPr lang="uk-UA" sz="1100" smtClean="0">
                <a:ea typeface="ＭＳ Ｐゴシック"/>
                <a:cs typeface="ＭＳ Ｐゴシック"/>
              </a:rPr>
              <a:t>Передплата</a:t>
            </a:r>
            <a:endParaRPr lang="en-US" sz="1100" smtClean="0">
              <a:ea typeface="ＭＳ Ｐゴシック"/>
              <a:cs typeface="ＭＳ Ｐゴシック"/>
            </a:endParaRPr>
          </a:p>
          <a:p>
            <a:pPr marL="0" indent="0">
              <a:buFont typeface="Zapf Dingbats"/>
              <a:buChar char=" "/>
            </a:pPr>
            <a:r>
              <a:rPr lang="en-US" sz="1100" smtClean="0">
                <a:solidFill>
                  <a:schemeClr val="bg2"/>
                </a:solidFill>
                <a:latin typeface="Zapf Dingbats"/>
                <a:ea typeface="Zapf Dingbats"/>
                <a:cs typeface="Zapf Dingbats"/>
              </a:rPr>
              <a:t>n</a:t>
            </a:r>
            <a:r>
              <a:rPr lang="en-US" sz="1100" smtClean="0">
                <a:ea typeface="ＭＳ Ｐゴシック"/>
                <a:cs typeface="ＭＳ Ｐゴシック"/>
              </a:rPr>
              <a:t> </a:t>
            </a:r>
            <a:r>
              <a:rPr lang="uk-UA" sz="1100" smtClean="0">
                <a:ea typeface="ＭＳ Ｐゴシック"/>
                <a:cs typeface="ＭＳ Ｐゴシック"/>
              </a:rPr>
              <a:t>Доступ за програмами:</a:t>
            </a:r>
            <a:r>
              <a:rPr lang="en-US" sz="1100" smtClean="0">
                <a:ea typeface="ＭＳ Ｐゴシック"/>
                <a:cs typeface="ＭＳ Ｐゴシック"/>
              </a:rPr>
              <a:t/>
            </a:r>
            <a:br>
              <a:rPr lang="en-US" sz="1100" smtClean="0">
                <a:ea typeface="ＭＳ Ｐゴシック"/>
                <a:cs typeface="ＭＳ Ｐゴシック"/>
              </a:rPr>
            </a:br>
            <a:r>
              <a:rPr lang="en-US" sz="1100" smtClean="0">
                <a:ea typeface="ＭＳ Ｐゴシック"/>
                <a:cs typeface="ＭＳ Ｐゴシック"/>
              </a:rPr>
              <a:t>    Developing World </a:t>
            </a:r>
            <a:br>
              <a:rPr lang="en-US" sz="1100" smtClean="0">
                <a:ea typeface="ＭＳ Ｐゴシック"/>
                <a:cs typeface="ＭＳ Ｐゴシック"/>
              </a:rPr>
            </a:br>
            <a:r>
              <a:rPr lang="en-US" sz="1100" smtClean="0">
                <a:ea typeface="ＭＳ Ｐゴシック"/>
                <a:cs typeface="ＭＳ Ｐゴシック"/>
              </a:rPr>
              <a:t>    Programs</a:t>
            </a:r>
          </a:p>
        </p:txBody>
      </p:sp>
      <p:sp>
        <p:nvSpPr>
          <p:cNvPr id="14340" name="Title 3"/>
          <p:cNvSpPr>
            <a:spLocks noGrp="1"/>
          </p:cNvSpPr>
          <p:nvPr>
            <p:ph type="title"/>
          </p:nvPr>
        </p:nvSpPr>
        <p:spPr/>
        <p:txBody>
          <a:bodyPr/>
          <a:lstStyle/>
          <a:p>
            <a:r>
              <a:rPr lang="uk-UA" dirty="0" smtClean="0">
                <a:ea typeface="ＭＳ Ｐゴシック"/>
                <a:cs typeface="ＭＳ Ｐゴシック"/>
              </a:rPr>
              <a:t>Передплата </a:t>
            </a:r>
            <a:r>
              <a:rPr lang="en-US" dirty="0" err="1" smtClean="0"/>
              <a:t>BioOne</a:t>
            </a:r>
            <a:r>
              <a:rPr lang="en-US" dirty="0" smtClean="0"/>
              <a:t/>
            </a:r>
            <a:br>
              <a:rPr lang="en-US" dirty="0" smtClean="0"/>
            </a:br>
            <a:endParaRPr lang="en-US" dirty="0" smtClean="0">
              <a:ea typeface="ＭＳ Ｐゴシック"/>
              <a:cs typeface="ＭＳ Ｐゴシック"/>
            </a:endParaRPr>
          </a:p>
        </p:txBody>
      </p:sp>
      <p:sp>
        <p:nvSpPr>
          <p:cNvPr id="14341" name="TextBox 5"/>
          <p:cNvSpPr txBox="1">
            <a:spLocks noChangeArrowheads="1"/>
          </p:cNvSpPr>
          <p:nvPr/>
        </p:nvSpPr>
        <p:spPr bwMode="auto">
          <a:xfrm>
            <a:off x="5105400" y="457200"/>
            <a:ext cx="3657600" cy="369888"/>
          </a:xfrm>
          <a:prstGeom prst="rect">
            <a:avLst/>
          </a:prstGeom>
          <a:noFill/>
          <a:ln w="9525">
            <a:noFill/>
            <a:miter lim="800000"/>
            <a:headEnd/>
            <a:tailEnd/>
          </a:ln>
        </p:spPr>
        <p:txBody>
          <a:bodyPr>
            <a:spAutoFit/>
          </a:bodyPr>
          <a:lstStyle/>
          <a:p>
            <a:pPr algn="r"/>
            <a:r>
              <a:rPr lang="uk-UA" dirty="0" smtClean="0">
                <a:solidFill>
                  <a:srgbClr val="739600"/>
                </a:solidFill>
                <a:latin typeface="Times" pitchFamily="18" charset="0"/>
              </a:rPr>
              <a:t>Про</a:t>
            </a:r>
            <a:r>
              <a:rPr lang="en-US" dirty="0" smtClean="0">
                <a:solidFill>
                  <a:srgbClr val="739600"/>
                </a:solidFill>
                <a:latin typeface="Times" pitchFamily="18" charset="0"/>
              </a:rPr>
              <a:t> </a:t>
            </a:r>
            <a:r>
              <a:rPr lang="en-US" dirty="0" err="1">
                <a:solidFill>
                  <a:srgbClr val="739600"/>
                </a:solidFill>
                <a:latin typeface="Times" pitchFamily="18" charset="0"/>
              </a:rPr>
              <a:t>BioOne</a:t>
            </a:r>
            <a:endParaRPr lang="en-US" dirty="0">
              <a:solidFill>
                <a:srgbClr val="739600"/>
              </a:solidFill>
              <a:latin typeface="Times" pitchFamily="18" charset="0"/>
            </a:endParaRPr>
          </a:p>
        </p:txBody>
      </p:sp>
      <p:sp>
        <p:nvSpPr>
          <p:cNvPr id="14342" name="Slide Number Placeholder 9"/>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D4598E1D-BEDF-44CC-A3D4-B3F6D2EDD821}" type="slidenum">
              <a:rPr lang="en-US" smtClean="0">
                <a:latin typeface="Verdana" pitchFamily="34" charset="0"/>
                <a:cs typeface="Arial" pitchFamily="34" charset="0"/>
              </a:rPr>
              <a:pPr/>
              <a:t>6</a:t>
            </a:fld>
            <a:endParaRPr lang="en-US" smtClean="0">
              <a:latin typeface="Verdana" pitchFamily="34" charset="0"/>
              <a:cs typeface="Arial" pitchFamily="34" charset="0"/>
            </a:endParaRPr>
          </a:p>
        </p:txBody>
      </p:sp>
      <p:sp>
        <p:nvSpPr>
          <p:cNvPr id="11" name="Footer Placeholder 10"/>
          <p:cNvSpPr>
            <a:spLocks noGrp="1"/>
          </p:cNvSpPr>
          <p:nvPr>
            <p:ph type="ftr" sz="quarter" idx="15"/>
          </p:nvPr>
        </p:nvSpPr>
        <p:spPr/>
        <p:txBody>
          <a:bodyPr/>
          <a:lstStyle/>
          <a:p>
            <a:pPr>
              <a:defRPr/>
            </a:pPr>
            <a:r>
              <a:rPr lang="ru-RU" dirty="0" err="1" smtClean="0">
                <a:solidFill>
                  <a:srgbClr val="898989"/>
                </a:solidFill>
                <a:latin typeface="Verdana" pitchFamily="34" charset="0"/>
                <a:cs typeface="Arial" pitchFamily="34" charset="0"/>
              </a:rPr>
              <a:t>Наукова</a:t>
            </a:r>
            <a:r>
              <a:rPr lang="ru-RU" dirty="0" smtClean="0">
                <a:solidFill>
                  <a:srgbClr val="898989"/>
                </a:solidFill>
                <a:latin typeface="Verdana" pitchFamily="34" charset="0"/>
                <a:cs typeface="Arial" pitchFamily="34" charset="0"/>
              </a:rPr>
              <a:t> </a:t>
            </a:r>
            <a:r>
              <a:rPr lang="ru-RU" dirty="0" err="1" smtClean="0">
                <a:solidFill>
                  <a:srgbClr val="898989"/>
                </a:solidFill>
                <a:latin typeface="Verdana" pitchFamily="34" charset="0"/>
                <a:cs typeface="Arial" pitchFamily="34" charset="0"/>
              </a:rPr>
              <a:t>комунікація</a:t>
            </a:r>
            <a:r>
              <a:rPr lang="ru-RU" dirty="0" smtClean="0">
                <a:solidFill>
                  <a:srgbClr val="898989"/>
                </a:solidFill>
                <a:latin typeface="Verdana" pitchFamily="34" charset="0"/>
                <a:cs typeface="Arial" pitchFamily="34" charset="0"/>
              </a:rPr>
              <a:t> в </a:t>
            </a:r>
            <a:r>
              <a:rPr lang="ru-RU" dirty="0" err="1" smtClean="0">
                <a:solidFill>
                  <a:srgbClr val="898989"/>
                </a:solidFill>
                <a:latin typeface="Verdana" pitchFamily="34" charset="0"/>
                <a:cs typeface="Arial" pitchFamily="34" charset="0"/>
              </a:rPr>
              <a:t>цифрову</a:t>
            </a:r>
            <a:r>
              <a:rPr lang="ru-RU" dirty="0" smtClean="0">
                <a:solidFill>
                  <a:srgbClr val="898989"/>
                </a:solidFill>
                <a:latin typeface="Verdana" pitchFamily="34" charset="0"/>
                <a:cs typeface="Arial" pitchFamily="34" charset="0"/>
              </a:rPr>
              <a:t> </a:t>
            </a:r>
            <a:r>
              <a:rPr lang="ru-RU" dirty="0" err="1" smtClean="0">
                <a:solidFill>
                  <a:srgbClr val="898989"/>
                </a:solidFill>
                <a:latin typeface="Verdana" pitchFamily="34" charset="0"/>
                <a:cs typeface="Arial" pitchFamily="34" charset="0"/>
              </a:rPr>
              <a:t>епоху</a:t>
            </a:r>
            <a:r>
              <a:rPr lang="en-US" dirty="0" smtClean="0">
                <a:solidFill>
                  <a:srgbClr val="898989"/>
                </a:solidFill>
                <a:latin typeface="Verdana" pitchFamily="34" charset="0"/>
                <a:cs typeface="Arial" pitchFamily="34" charset="0"/>
              </a:rPr>
              <a:t>”</a:t>
            </a:r>
            <a:r>
              <a:rPr lang="ru-RU" dirty="0" smtClean="0">
                <a:solidFill>
                  <a:srgbClr val="898989"/>
                </a:solidFill>
                <a:latin typeface="Verdana" pitchFamily="34" charset="0"/>
                <a:cs typeface="Arial" pitchFamily="34" charset="0"/>
              </a:rPr>
              <a:t> </a:t>
            </a:r>
            <a:r>
              <a:rPr lang="ru-RU" b="1" dirty="0" smtClean="0">
                <a:solidFill>
                  <a:srgbClr val="898989"/>
                </a:solidFill>
                <a:latin typeface="Verdana" pitchFamily="34" charset="0"/>
                <a:cs typeface="Arial" pitchFamily="34" charset="0"/>
              </a:rPr>
              <a:t>30 січня-1 лютого 2013</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4"/>
          <p:cNvSpPr>
            <a:spLocks noGrp="1"/>
          </p:cNvSpPr>
          <p:nvPr>
            <p:ph type="body" idx="13"/>
          </p:nvPr>
        </p:nvSpPr>
        <p:spPr>
          <a:xfrm>
            <a:off x="457200" y="2600325"/>
            <a:ext cx="8305800" cy="1276350"/>
          </a:xfrm>
        </p:spPr>
        <p:txBody>
          <a:bodyPr/>
          <a:lstStyle/>
          <a:p>
            <a:pPr lvl="1"/>
            <a:r>
              <a:rPr lang="uk-UA" dirty="0" smtClean="0">
                <a:ea typeface="ＭＳ Ｐゴシック"/>
              </a:rPr>
              <a:t>Понад </a:t>
            </a:r>
            <a:r>
              <a:rPr lang="en-US" b="1" dirty="0" smtClean="0">
                <a:solidFill>
                  <a:schemeClr val="accent1"/>
                </a:solidFill>
                <a:ea typeface="ＭＳ Ｐゴシック"/>
              </a:rPr>
              <a:t>3,700</a:t>
            </a:r>
            <a:r>
              <a:rPr lang="en-US" dirty="0" smtClean="0">
                <a:ea typeface="ＭＳ Ｐゴシック"/>
              </a:rPr>
              <a:t> </a:t>
            </a:r>
            <a:r>
              <a:rPr lang="uk-UA" dirty="0" smtClean="0">
                <a:ea typeface="ＭＳ Ｐゴシック"/>
              </a:rPr>
              <a:t>освітніх та наукових установ</a:t>
            </a:r>
            <a:r>
              <a:rPr lang="en-US" dirty="0" smtClean="0">
                <a:ea typeface="ＭＳ Ｐゴシック"/>
              </a:rPr>
              <a:t> </a:t>
            </a:r>
            <a:r>
              <a:rPr lang="uk-UA" dirty="0" smtClean="0">
                <a:ea typeface="ＭＳ Ｐゴシック"/>
              </a:rPr>
              <a:t>у</a:t>
            </a:r>
            <a:r>
              <a:rPr lang="en-US" dirty="0" smtClean="0">
                <a:ea typeface="ＭＳ Ｐゴシック"/>
              </a:rPr>
              <a:t> </a:t>
            </a:r>
            <a:r>
              <a:rPr lang="en-US" b="1" dirty="0" smtClean="0">
                <a:solidFill>
                  <a:srgbClr val="568229"/>
                </a:solidFill>
                <a:ea typeface="ＭＳ Ｐゴシック"/>
              </a:rPr>
              <a:t>90</a:t>
            </a:r>
            <a:r>
              <a:rPr lang="en-US" dirty="0" smtClean="0">
                <a:ea typeface="ＭＳ Ｐゴシック"/>
              </a:rPr>
              <a:t> </a:t>
            </a:r>
            <a:r>
              <a:rPr lang="uk-UA" dirty="0" smtClean="0">
                <a:ea typeface="ＭＳ Ｐゴシック"/>
              </a:rPr>
              <a:t>країнах</a:t>
            </a:r>
            <a:r>
              <a:rPr lang="en-US" dirty="0" smtClean="0">
                <a:ea typeface="ＭＳ Ｐゴシック"/>
              </a:rPr>
              <a:t> </a:t>
            </a:r>
            <a:r>
              <a:rPr lang="uk-UA" dirty="0" smtClean="0">
                <a:ea typeface="ＭＳ Ｐゴシック"/>
              </a:rPr>
              <a:t>долучилися до </a:t>
            </a:r>
            <a:r>
              <a:rPr lang="en-US" dirty="0" err="1" smtClean="0">
                <a:ea typeface="ＭＳ Ｐゴシック"/>
              </a:rPr>
              <a:t>BioOne</a:t>
            </a:r>
            <a:r>
              <a:rPr lang="en-US" dirty="0" smtClean="0">
                <a:ea typeface="ＭＳ Ｐゴシック"/>
              </a:rPr>
              <a:t> </a:t>
            </a:r>
            <a:r>
              <a:rPr lang="uk-UA" dirty="0" smtClean="0">
                <a:ea typeface="ＭＳ Ｐゴシック"/>
              </a:rPr>
              <a:t>завдяки </a:t>
            </a:r>
            <a:r>
              <a:rPr lang="en-US" dirty="0" err="1" smtClean="0">
                <a:ea typeface="ＭＳ Ｐゴシック"/>
              </a:rPr>
              <a:t>eIFL</a:t>
            </a:r>
            <a:r>
              <a:rPr lang="en-US" dirty="0" smtClean="0">
                <a:ea typeface="ＭＳ Ｐゴシック"/>
              </a:rPr>
              <a:t>, Research4Life (AGORA, OARE, HINARI), </a:t>
            </a:r>
            <a:r>
              <a:rPr lang="uk-UA" dirty="0" smtClean="0">
                <a:ea typeface="ＭＳ Ｐゴシック"/>
              </a:rPr>
              <a:t>та</a:t>
            </a:r>
            <a:r>
              <a:rPr lang="en-US" dirty="0" smtClean="0">
                <a:ea typeface="ＭＳ Ｐゴシック"/>
              </a:rPr>
              <a:t> TEEAL</a:t>
            </a:r>
          </a:p>
        </p:txBody>
      </p:sp>
      <p:sp>
        <p:nvSpPr>
          <p:cNvPr id="15363" name="Title 3"/>
          <p:cNvSpPr>
            <a:spLocks noGrp="1"/>
          </p:cNvSpPr>
          <p:nvPr>
            <p:ph type="title"/>
          </p:nvPr>
        </p:nvSpPr>
        <p:spPr/>
        <p:txBody>
          <a:bodyPr/>
          <a:lstStyle/>
          <a:p>
            <a:r>
              <a:rPr lang="uk-UA" sz="2400" smtClean="0">
                <a:ea typeface="ＭＳ Ｐゴシック"/>
                <a:cs typeface="ＭＳ Ｐゴシック"/>
              </a:rPr>
              <a:t>Програми та Організації, що сприяють доступу до</a:t>
            </a:r>
            <a:r>
              <a:rPr lang="en-US" sz="2400" smtClean="0">
                <a:ea typeface="ＭＳ Ｐゴシック"/>
                <a:cs typeface="ＭＳ Ｐゴシック"/>
              </a:rPr>
              <a:t> BioOne</a:t>
            </a:r>
          </a:p>
        </p:txBody>
      </p:sp>
      <p:sp>
        <p:nvSpPr>
          <p:cNvPr id="15364" name="TextBox 5"/>
          <p:cNvSpPr txBox="1">
            <a:spLocks noChangeArrowheads="1"/>
          </p:cNvSpPr>
          <p:nvPr/>
        </p:nvSpPr>
        <p:spPr bwMode="auto">
          <a:xfrm>
            <a:off x="5105400" y="457200"/>
            <a:ext cx="3657600" cy="369888"/>
          </a:xfrm>
          <a:prstGeom prst="rect">
            <a:avLst/>
          </a:prstGeom>
          <a:noFill/>
          <a:ln w="9525">
            <a:noFill/>
            <a:miter lim="800000"/>
            <a:headEnd/>
            <a:tailEnd/>
          </a:ln>
        </p:spPr>
        <p:txBody>
          <a:bodyPr>
            <a:spAutoFit/>
          </a:bodyPr>
          <a:lstStyle/>
          <a:p>
            <a:pPr algn="r"/>
            <a:r>
              <a:rPr lang="uk-UA" dirty="0" smtClean="0">
                <a:solidFill>
                  <a:srgbClr val="739600"/>
                </a:solidFill>
                <a:latin typeface="Times" pitchFamily="18" charset="0"/>
              </a:rPr>
              <a:t>Про</a:t>
            </a:r>
            <a:r>
              <a:rPr lang="en-US" dirty="0" smtClean="0">
                <a:solidFill>
                  <a:srgbClr val="739600"/>
                </a:solidFill>
                <a:latin typeface="Times" pitchFamily="18" charset="0"/>
              </a:rPr>
              <a:t> </a:t>
            </a:r>
            <a:r>
              <a:rPr lang="en-US" dirty="0" err="1">
                <a:solidFill>
                  <a:srgbClr val="739600"/>
                </a:solidFill>
                <a:latin typeface="Times" pitchFamily="18" charset="0"/>
              </a:rPr>
              <a:t>BioOne</a:t>
            </a:r>
            <a:endParaRPr lang="en-US" dirty="0">
              <a:solidFill>
                <a:srgbClr val="739600"/>
              </a:solidFill>
              <a:latin typeface="Times" pitchFamily="18" charset="0"/>
            </a:endParaRPr>
          </a:p>
        </p:txBody>
      </p:sp>
      <p:sp>
        <p:nvSpPr>
          <p:cNvPr id="15365" name="Slide Number Placeholder 9"/>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BE66E0B3-4C89-4E02-9D62-2C1D81FCF047}" type="slidenum">
              <a:rPr lang="en-US" smtClean="0">
                <a:latin typeface="Verdana" pitchFamily="34" charset="0"/>
                <a:cs typeface="Arial" pitchFamily="34" charset="0"/>
              </a:rPr>
              <a:pPr/>
              <a:t>7</a:t>
            </a:fld>
            <a:endParaRPr lang="en-US" smtClean="0">
              <a:latin typeface="Verdana" pitchFamily="34" charset="0"/>
              <a:cs typeface="Arial" pitchFamily="34" charset="0"/>
            </a:endParaRPr>
          </a:p>
        </p:txBody>
      </p:sp>
      <p:sp>
        <p:nvSpPr>
          <p:cNvPr id="11" name="Footer Placeholder 10"/>
          <p:cNvSpPr>
            <a:spLocks noGrp="1"/>
          </p:cNvSpPr>
          <p:nvPr>
            <p:ph type="ftr" sz="quarter" idx="15"/>
          </p:nvPr>
        </p:nvSpPr>
        <p:spPr/>
        <p:txBody>
          <a:bodyPr/>
          <a:lstStyle/>
          <a:p>
            <a:pPr>
              <a:defRPr/>
            </a:pPr>
            <a:r>
              <a:rPr lang="ru-RU" dirty="0" err="1" smtClean="0">
                <a:solidFill>
                  <a:srgbClr val="898989"/>
                </a:solidFill>
                <a:latin typeface="Verdana" pitchFamily="34" charset="0"/>
                <a:cs typeface="Arial" pitchFamily="34" charset="0"/>
              </a:rPr>
              <a:t>Наукова</a:t>
            </a:r>
            <a:r>
              <a:rPr lang="ru-RU" dirty="0" smtClean="0">
                <a:solidFill>
                  <a:srgbClr val="898989"/>
                </a:solidFill>
                <a:latin typeface="Verdana" pitchFamily="34" charset="0"/>
                <a:cs typeface="Arial" pitchFamily="34" charset="0"/>
              </a:rPr>
              <a:t> </a:t>
            </a:r>
            <a:r>
              <a:rPr lang="ru-RU" dirty="0" err="1" smtClean="0">
                <a:solidFill>
                  <a:srgbClr val="898989"/>
                </a:solidFill>
                <a:latin typeface="Verdana" pitchFamily="34" charset="0"/>
                <a:cs typeface="Arial" pitchFamily="34" charset="0"/>
              </a:rPr>
              <a:t>комунікація</a:t>
            </a:r>
            <a:r>
              <a:rPr lang="ru-RU" dirty="0" smtClean="0">
                <a:solidFill>
                  <a:srgbClr val="898989"/>
                </a:solidFill>
                <a:latin typeface="Verdana" pitchFamily="34" charset="0"/>
                <a:cs typeface="Arial" pitchFamily="34" charset="0"/>
              </a:rPr>
              <a:t> в </a:t>
            </a:r>
            <a:r>
              <a:rPr lang="ru-RU" dirty="0" err="1" smtClean="0">
                <a:solidFill>
                  <a:srgbClr val="898989"/>
                </a:solidFill>
                <a:latin typeface="Verdana" pitchFamily="34" charset="0"/>
                <a:cs typeface="Arial" pitchFamily="34" charset="0"/>
              </a:rPr>
              <a:t>цифрову</a:t>
            </a:r>
            <a:r>
              <a:rPr lang="ru-RU" dirty="0" smtClean="0">
                <a:solidFill>
                  <a:srgbClr val="898989"/>
                </a:solidFill>
                <a:latin typeface="Verdana" pitchFamily="34" charset="0"/>
                <a:cs typeface="Arial" pitchFamily="34" charset="0"/>
              </a:rPr>
              <a:t> </a:t>
            </a:r>
            <a:r>
              <a:rPr lang="ru-RU" dirty="0" err="1" smtClean="0">
                <a:solidFill>
                  <a:srgbClr val="898989"/>
                </a:solidFill>
                <a:latin typeface="Verdana" pitchFamily="34" charset="0"/>
                <a:cs typeface="Arial" pitchFamily="34" charset="0"/>
              </a:rPr>
              <a:t>епоху</a:t>
            </a:r>
            <a:r>
              <a:rPr lang="en-US" dirty="0" smtClean="0">
                <a:solidFill>
                  <a:srgbClr val="898989"/>
                </a:solidFill>
                <a:latin typeface="Verdana" pitchFamily="34" charset="0"/>
                <a:cs typeface="Arial" pitchFamily="34" charset="0"/>
              </a:rPr>
              <a:t>”</a:t>
            </a:r>
            <a:r>
              <a:rPr lang="ru-RU" dirty="0" smtClean="0">
                <a:solidFill>
                  <a:srgbClr val="898989"/>
                </a:solidFill>
                <a:latin typeface="Verdana" pitchFamily="34" charset="0"/>
                <a:cs typeface="Arial" pitchFamily="34" charset="0"/>
              </a:rPr>
              <a:t> </a:t>
            </a:r>
            <a:r>
              <a:rPr lang="ru-RU" b="1" dirty="0" smtClean="0">
                <a:solidFill>
                  <a:srgbClr val="898989"/>
                </a:solidFill>
                <a:latin typeface="Verdana" pitchFamily="34" charset="0"/>
                <a:cs typeface="Arial" pitchFamily="34" charset="0"/>
              </a:rPr>
              <a:t>30 січня-1 лютого 2013</a:t>
            </a:r>
            <a:endParaRPr lang="en-US" dirty="0"/>
          </a:p>
        </p:txBody>
      </p:sp>
      <p:pic>
        <p:nvPicPr>
          <p:cNvPr id="15367" name="Picture 7" descr="rsearch4life_logo.gif"/>
          <p:cNvPicPr>
            <a:picLocks noChangeAspect="1"/>
          </p:cNvPicPr>
          <p:nvPr/>
        </p:nvPicPr>
        <p:blipFill>
          <a:blip r:embed="rId3" cstate="print"/>
          <a:srcRect/>
          <a:stretch>
            <a:fillRect/>
          </a:stretch>
        </p:blipFill>
        <p:spPr bwMode="auto">
          <a:xfrm>
            <a:off x="3032125" y="4841875"/>
            <a:ext cx="3762375" cy="1168400"/>
          </a:xfrm>
          <a:prstGeom prst="rect">
            <a:avLst/>
          </a:prstGeom>
          <a:noFill/>
          <a:ln w="9525">
            <a:noFill/>
            <a:miter lim="800000"/>
            <a:headEnd/>
            <a:tailEnd/>
          </a:ln>
        </p:spPr>
      </p:pic>
      <p:pic>
        <p:nvPicPr>
          <p:cNvPr id="15368" name="Picture 8" descr="TEEAL Logo with Text Name.png"/>
          <p:cNvPicPr>
            <a:picLocks noChangeAspect="1"/>
          </p:cNvPicPr>
          <p:nvPr/>
        </p:nvPicPr>
        <p:blipFill>
          <a:blip r:embed="rId4" cstate="print"/>
          <a:srcRect/>
          <a:stretch>
            <a:fillRect/>
          </a:stretch>
        </p:blipFill>
        <p:spPr bwMode="auto">
          <a:xfrm>
            <a:off x="1149350" y="3751263"/>
            <a:ext cx="1130300" cy="1898650"/>
          </a:xfrm>
          <a:prstGeom prst="rect">
            <a:avLst/>
          </a:prstGeom>
          <a:noFill/>
          <a:ln w="9525">
            <a:noFill/>
            <a:miter lim="800000"/>
            <a:headEnd/>
            <a:tailEnd/>
          </a:ln>
        </p:spPr>
      </p:pic>
      <p:pic>
        <p:nvPicPr>
          <p:cNvPr id="15369" name="Picture 11" descr="EIFL.jpg"/>
          <p:cNvPicPr>
            <a:picLocks noChangeAspect="1"/>
          </p:cNvPicPr>
          <p:nvPr/>
        </p:nvPicPr>
        <p:blipFill>
          <a:blip r:embed="rId5" cstate="print"/>
          <a:srcRect b="14758"/>
          <a:stretch>
            <a:fillRect/>
          </a:stretch>
        </p:blipFill>
        <p:spPr bwMode="auto">
          <a:xfrm>
            <a:off x="3032125" y="3960813"/>
            <a:ext cx="1539875" cy="687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6" descr="SubjectCoverage2.png"/>
          <p:cNvPicPr>
            <a:picLocks noChangeAspect="1"/>
          </p:cNvPicPr>
          <p:nvPr/>
        </p:nvPicPr>
        <p:blipFill>
          <a:blip r:embed="rId3" cstate="print"/>
          <a:srcRect/>
          <a:stretch>
            <a:fillRect/>
          </a:stretch>
        </p:blipFill>
        <p:spPr bwMode="auto">
          <a:xfrm>
            <a:off x="1879600" y="2876550"/>
            <a:ext cx="5715000" cy="3087688"/>
          </a:xfrm>
          <a:prstGeom prst="rect">
            <a:avLst/>
          </a:prstGeom>
          <a:noFill/>
          <a:ln w="9525">
            <a:noFill/>
            <a:miter lim="800000"/>
            <a:headEnd/>
            <a:tailEnd/>
          </a:ln>
        </p:spPr>
      </p:pic>
      <p:sp>
        <p:nvSpPr>
          <p:cNvPr id="17411" name="Title 2"/>
          <p:cNvSpPr>
            <a:spLocks noGrp="1"/>
          </p:cNvSpPr>
          <p:nvPr>
            <p:ph type="title"/>
          </p:nvPr>
        </p:nvSpPr>
        <p:spPr/>
        <p:txBody>
          <a:bodyPr/>
          <a:lstStyle/>
          <a:p>
            <a:r>
              <a:rPr lang="en-US" smtClean="0">
                <a:ea typeface="ＭＳ Ｐゴシック"/>
                <a:cs typeface="ＭＳ Ｐゴシック"/>
              </a:rPr>
              <a:t>BioOne</a:t>
            </a:r>
            <a:r>
              <a:rPr lang="uk-UA" smtClean="0">
                <a:ea typeface="ＭＳ Ｐゴシック"/>
                <a:cs typeface="ＭＳ Ｐゴシック"/>
              </a:rPr>
              <a:t>: швидкий огляд</a:t>
            </a:r>
            <a:endParaRPr lang="en-US" smtClean="0">
              <a:ea typeface="ＭＳ Ｐゴシック"/>
              <a:cs typeface="ＭＳ Ｐゴシック"/>
            </a:endParaRPr>
          </a:p>
        </p:txBody>
      </p:sp>
      <p:sp>
        <p:nvSpPr>
          <p:cNvPr id="17412" name="Content Placeholder 1"/>
          <p:cNvSpPr>
            <a:spLocks noGrp="1"/>
          </p:cNvSpPr>
          <p:nvPr>
            <p:ph sz="quarter" idx="13"/>
          </p:nvPr>
        </p:nvSpPr>
        <p:spPr>
          <a:xfrm>
            <a:off x="457200" y="1951038"/>
            <a:ext cx="8229600" cy="925512"/>
          </a:xfrm>
        </p:spPr>
        <p:txBody>
          <a:bodyPr/>
          <a:lstStyle/>
          <a:p>
            <a:pPr marL="0" lvl="1" indent="0">
              <a:spcAft>
                <a:spcPts val="600"/>
              </a:spcAft>
              <a:buNone/>
            </a:pPr>
            <a:r>
              <a:rPr lang="uk-UA" sz="1800" b="1" dirty="0" smtClean="0">
                <a:solidFill>
                  <a:schemeClr val="accent1"/>
                </a:solidFill>
                <a:ea typeface="ＭＳ Ｐゴシック"/>
                <a:cs typeface="ＭＳ Ｐゴシック"/>
              </a:rPr>
              <a:t>Повні тексти зі </a:t>
            </a:r>
            <a:r>
              <a:rPr lang="en-US" sz="1800" b="1" dirty="0" smtClean="0">
                <a:solidFill>
                  <a:schemeClr val="accent1"/>
                </a:solidFill>
                <a:ea typeface="ＭＳ Ｐゴシック"/>
                <a:cs typeface="ＭＳ Ｐゴシック"/>
              </a:rPr>
              <a:t>176</a:t>
            </a:r>
            <a:r>
              <a:rPr lang="en-US" dirty="0" smtClean="0">
                <a:ea typeface="ＭＳ Ｐゴシック"/>
                <a:cs typeface="ＭＳ Ｐゴシック"/>
              </a:rPr>
              <a:t> </a:t>
            </a:r>
            <a:r>
              <a:rPr lang="uk-UA" dirty="0" smtClean="0">
                <a:ea typeface="ＭＳ Ｐゴシック"/>
                <a:cs typeface="ＭＳ Ｐゴシック"/>
              </a:rPr>
              <a:t>журналів</a:t>
            </a:r>
            <a:r>
              <a:rPr lang="en-US" dirty="0" smtClean="0">
                <a:ea typeface="ＭＳ Ｐゴシック"/>
                <a:cs typeface="ＭＳ Ｐゴシック"/>
              </a:rPr>
              <a:t> </a:t>
            </a:r>
            <a:r>
              <a:rPr lang="uk-UA" dirty="0" smtClean="0">
                <a:ea typeface="ＭＳ Ｐゴシック"/>
                <a:cs typeface="ＭＳ Ｐゴシック"/>
              </a:rPr>
              <a:t>від</a:t>
            </a:r>
            <a:r>
              <a:rPr lang="en-US" dirty="0" smtClean="0">
                <a:ea typeface="ＭＳ Ｐゴシック"/>
                <a:cs typeface="ＭＳ Ｐゴシック"/>
              </a:rPr>
              <a:t> </a:t>
            </a:r>
            <a:r>
              <a:rPr lang="en-US" sz="1800" b="1" dirty="0" smtClean="0">
                <a:solidFill>
                  <a:srgbClr val="568229"/>
                </a:solidFill>
                <a:ea typeface="ＭＳ Ｐゴシック"/>
                <a:cs typeface="ＭＳ Ｐゴシック"/>
              </a:rPr>
              <a:t>132</a:t>
            </a:r>
            <a:r>
              <a:rPr lang="en-US" dirty="0" smtClean="0">
                <a:ea typeface="ＭＳ Ｐゴシック"/>
                <a:cs typeface="ＭＳ Ｐゴシック"/>
              </a:rPr>
              <a:t> </a:t>
            </a:r>
            <a:r>
              <a:rPr lang="uk-UA" dirty="0" smtClean="0">
                <a:ea typeface="ＭＳ Ｐゴシック"/>
                <a:cs typeface="ＭＳ Ｐゴシック"/>
              </a:rPr>
              <a:t>наукових товариств                              </a:t>
            </a:r>
            <a:r>
              <a:rPr lang="en-US" dirty="0" smtClean="0">
                <a:ea typeface="ＭＳ Ｐゴシック"/>
                <a:cs typeface="ＭＳ Ｐゴシック"/>
              </a:rPr>
              <a:t> </a:t>
            </a:r>
            <a:r>
              <a:rPr lang="uk-UA" dirty="0" smtClean="0">
                <a:ea typeface="ＭＳ Ｐゴシック"/>
                <a:cs typeface="ＭＳ Ｐゴシック"/>
              </a:rPr>
              <a:t>та некомерційних видавців у </a:t>
            </a:r>
            <a:r>
              <a:rPr lang="en-US" dirty="0" smtClean="0"/>
              <a:t>HTML </a:t>
            </a:r>
            <a:r>
              <a:rPr lang="uk-UA" dirty="0" smtClean="0"/>
              <a:t>та</a:t>
            </a:r>
            <a:r>
              <a:rPr lang="en-US" dirty="0" smtClean="0"/>
              <a:t> </a:t>
            </a:r>
            <a:r>
              <a:rPr lang="en-US" dirty="0" smtClean="0"/>
              <a:t>PDF </a:t>
            </a:r>
            <a:r>
              <a:rPr lang="uk-UA" dirty="0" smtClean="0"/>
              <a:t>форматах                                             </a:t>
            </a:r>
            <a:r>
              <a:rPr lang="uk-UA" b="1" dirty="0" smtClean="0">
                <a:solidFill>
                  <a:srgbClr val="568229"/>
                </a:solidFill>
                <a:ea typeface="ＭＳ Ｐゴシック"/>
              </a:rPr>
              <a:t>120</a:t>
            </a:r>
            <a:r>
              <a:rPr lang="en-US" dirty="0" smtClean="0">
                <a:ea typeface="ＭＳ Ｐゴシック"/>
              </a:rPr>
              <a:t> </a:t>
            </a:r>
            <a:r>
              <a:rPr lang="uk-UA" dirty="0" smtClean="0">
                <a:ea typeface="ＭＳ Ｐゴシック"/>
              </a:rPr>
              <a:t> </a:t>
            </a:r>
            <a:r>
              <a:rPr lang="uk-UA" dirty="0" smtClean="0">
                <a:ea typeface="ＭＳ Ｐゴシック"/>
              </a:rPr>
              <a:t>журналів </a:t>
            </a:r>
            <a:r>
              <a:rPr lang="en-US" dirty="0" smtClean="0">
                <a:ea typeface="ＭＳ Ｐゴシック"/>
              </a:rPr>
              <a:t> </a:t>
            </a:r>
            <a:r>
              <a:rPr lang="en-US" dirty="0" err="1" smtClean="0">
                <a:ea typeface="ＭＳ Ｐゴシック"/>
              </a:rPr>
              <a:t>BioOne</a:t>
            </a:r>
            <a:r>
              <a:rPr lang="en-US" dirty="0" smtClean="0">
                <a:ea typeface="ＭＳ Ｐゴシック"/>
              </a:rPr>
              <a:t> </a:t>
            </a:r>
            <a:r>
              <a:rPr lang="uk-UA" dirty="0" smtClean="0">
                <a:ea typeface="ＭＳ Ｐゴシック"/>
              </a:rPr>
              <a:t>класифікуються </a:t>
            </a:r>
            <a:r>
              <a:rPr lang="pl-PL" dirty="0" smtClean="0"/>
              <a:t>ISI Thomson Reuters</a:t>
            </a:r>
            <a:r>
              <a:rPr lang="en-US" dirty="0" smtClean="0"/>
              <a:t> </a:t>
            </a:r>
            <a:endParaRPr lang="en-US" sz="1400" dirty="0" smtClean="0"/>
          </a:p>
          <a:p>
            <a:pPr marL="0" indent="0"/>
            <a:endParaRPr lang="en-US" dirty="0" smtClean="0">
              <a:ea typeface="ＭＳ Ｐゴシック"/>
              <a:cs typeface="ＭＳ Ｐゴシック"/>
            </a:endParaRPr>
          </a:p>
          <a:p>
            <a:pPr marL="0" indent="0"/>
            <a:endParaRPr lang="en-US" dirty="0" smtClean="0">
              <a:ea typeface="ＭＳ Ｐゴシック"/>
              <a:cs typeface="ＭＳ Ｐゴシック"/>
            </a:endParaRPr>
          </a:p>
        </p:txBody>
      </p:sp>
      <p:sp>
        <p:nvSpPr>
          <p:cNvPr id="17413" name="TextBox 5"/>
          <p:cNvSpPr txBox="1">
            <a:spLocks noChangeArrowheads="1"/>
          </p:cNvSpPr>
          <p:nvPr/>
        </p:nvSpPr>
        <p:spPr bwMode="auto">
          <a:xfrm>
            <a:off x="5105400" y="457200"/>
            <a:ext cx="3657600" cy="369888"/>
          </a:xfrm>
          <a:prstGeom prst="rect">
            <a:avLst/>
          </a:prstGeom>
          <a:noFill/>
          <a:ln w="9525">
            <a:noFill/>
            <a:miter lim="800000"/>
            <a:headEnd/>
            <a:tailEnd/>
          </a:ln>
        </p:spPr>
        <p:txBody>
          <a:bodyPr>
            <a:spAutoFit/>
          </a:bodyPr>
          <a:lstStyle/>
          <a:p>
            <a:pPr algn="r"/>
            <a:r>
              <a:rPr lang="en-US">
                <a:solidFill>
                  <a:srgbClr val="739600"/>
                </a:solidFill>
                <a:latin typeface="Times" pitchFamily="18" charset="0"/>
              </a:rPr>
              <a:t>BioOne Collections</a:t>
            </a:r>
          </a:p>
        </p:txBody>
      </p:sp>
      <p:sp>
        <p:nvSpPr>
          <p:cNvPr id="17414" name="Slide Number Placeholder 9"/>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1FACCCF4-88D1-4B6A-AD17-F56205F40C6D}" type="slidenum">
              <a:rPr lang="en-US" smtClean="0">
                <a:latin typeface="Verdana" pitchFamily="34" charset="0"/>
                <a:cs typeface="Arial" pitchFamily="34" charset="0"/>
              </a:rPr>
              <a:pPr/>
              <a:t>8</a:t>
            </a:fld>
            <a:endParaRPr lang="en-US" smtClean="0">
              <a:latin typeface="Verdana" pitchFamily="34" charset="0"/>
              <a:cs typeface="Arial" pitchFamily="34" charset="0"/>
            </a:endParaRPr>
          </a:p>
        </p:txBody>
      </p:sp>
      <p:sp>
        <p:nvSpPr>
          <p:cNvPr id="11" name="Footer Placeholder 10"/>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a:p>
            <a:endParaRPr lang="en-US" smtClean="0">
              <a:solidFill>
                <a:srgbClr val="898989"/>
              </a:solidFill>
              <a:latin typeface="Verdana"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p:cNvSpPr>
            <a:spLocks noGrp="1"/>
          </p:cNvSpPr>
          <p:nvPr>
            <p:ph type="title"/>
          </p:nvPr>
        </p:nvSpPr>
        <p:spPr/>
        <p:txBody>
          <a:bodyPr/>
          <a:lstStyle/>
          <a:p>
            <a:r>
              <a:rPr lang="en-US" smtClean="0">
                <a:ea typeface="ＭＳ Ｐゴシック"/>
                <a:cs typeface="ＭＳ Ｐゴシック"/>
              </a:rPr>
              <a:t>BioOne</a:t>
            </a:r>
            <a:r>
              <a:rPr lang="uk-UA" smtClean="0">
                <a:ea typeface="ＭＳ Ｐゴシック"/>
                <a:cs typeface="ＭＳ Ｐゴシック"/>
              </a:rPr>
              <a:t>: швидкий огляд</a:t>
            </a:r>
            <a:endParaRPr lang="en-US" smtClean="0">
              <a:ea typeface="ＭＳ Ｐゴシック"/>
              <a:cs typeface="ＭＳ Ｐゴシック"/>
            </a:endParaRPr>
          </a:p>
        </p:txBody>
      </p:sp>
      <p:sp>
        <p:nvSpPr>
          <p:cNvPr id="18435" name="Content Placeholder 1"/>
          <p:cNvSpPr>
            <a:spLocks noGrp="1"/>
          </p:cNvSpPr>
          <p:nvPr>
            <p:ph sz="quarter" idx="13"/>
          </p:nvPr>
        </p:nvSpPr>
        <p:spPr>
          <a:xfrm>
            <a:off x="457200" y="2114550"/>
            <a:ext cx="8229600" cy="3981450"/>
          </a:xfrm>
        </p:spPr>
        <p:txBody>
          <a:bodyPr/>
          <a:lstStyle/>
          <a:p>
            <a:pPr marL="0" indent="0"/>
            <a:r>
              <a:rPr lang="uk-UA" sz="1500" dirty="0" smtClean="0">
                <a:ea typeface="ＭＳ Ｐゴシック"/>
                <a:cs typeface="ＭＳ Ｐゴシック"/>
              </a:rPr>
              <a:t>Понад</a:t>
            </a:r>
            <a:r>
              <a:rPr lang="en-US" sz="1500" b="1" dirty="0" smtClean="0">
                <a:ea typeface="ＭＳ Ｐゴシック"/>
                <a:cs typeface="ＭＳ Ｐゴシック"/>
              </a:rPr>
              <a:t> </a:t>
            </a:r>
            <a:r>
              <a:rPr lang="uk-UA" sz="1500" b="1" dirty="0" smtClean="0">
                <a:solidFill>
                  <a:srgbClr val="568229"/>
                </a:solidFill>
                <a:ea typeface="ＭＳ Ｐゴシック"/>
                <a:cs typeface="ＭＳ Ｐゴシック"/>
              </a:rPr>
              <a:t>93</a:t>
            </a:r>
            <a:r>
              <a:rPr lang="en-US" sz="1500" b="1" dirty="0" smtClean="0">
                <a:solidFill>
                  <a:srgbClr val="568229"/>
                </a:solidFill>
                <a:ea typeface="ＭＳ Ｐゴシック"/>
                <a:cs typeface="ＭＳ Ｐゴシック"/>
              </a:rPr>
              <a:t>,000</a:t>
            </a:r>
            <a:r>
              <a:rPr lang="en-US" sz="1500" dirty="0" smtClean="0">
                <a:ea typeface="ＭＳ Ｐゴシック"/>
                <a:cs typeface="ＭＳ Ｐゴシック"/>
              </a:rPr>
              <a:t> </a:t>
            </a:r>
            <a:r>
              <a:rPr lang="uk-UA" sz="1500" dirty="0" smtClean="0">
                <a:ea typeface="ＭＳ Ｐゴシック"/>
                <a:cs typeface="ＭＳ Ｐゴシック"/>
              </a:rPr>
              <a:t>статей</a:t>
            </a:r>
            <a:r>
              <a:rPr lang="en-US" sz="1500" dirty="0" smtClean="0">
                <a:ea typeface="ＭＳ Ｐゴシック"/>
                <a:cs typeface="ＭＳ Ｐゴシック"/>
              </a:rPr>
              <a:t>, </a:t>
            </a:r>
            <a:r>
              <a:rPr lang="uk-UA" sz="1500" dirty="0" smtClean="0">
                <a:ea typeface="ＭＳ Ｐゴシック"/>
                <a:cs typeface="ＭＳ Ｐゴシック"/>
              </a:rPr>
              <a:t>понад </a:t>
            </a:r>
            <a:r>
              <a:rPr lang="uk-UA" sz="1500" b="1" dirty="0" smtClean="0">
                <a:solidFill>
                  <a:srgbClr val="568229"/>
                </a:solidFill>
                <a:ea typeface="ＭＳ Ｐゴシック"/>
                <a:cs typeface="ＭＳ Ｐゴシック"/>
              </a:rPr>
              <a:t>800</a:t>
            </a:r>
            <a:r>
              <a:rPr lang="en-US" sz="1500" b="1" dirty="0" smtClean="0">
                <a:solidFill>
                  <a:srgbClr val="568229"/>
                </a:solidFill>
                <a:ea typeface="ＭＳ Ｐゴシック"/>
                <a:cs typeface="ＭＳ Ｐゴシック"/>
              </a:rPr>
              <a:t>,000</a:t>
            </a:r>
            <a:r>
              <a:rPr lang="en-US" sz="1500" dirty="0" smtClean="0">
                <a:ea typeface="ＭＳ Ｐゴシック"/>
                <a:cs typeface="ＭＳ Ｐゴシック"/>
              </a:rPr>
              <a:t> </a:t>
            </a:r>
            <a:r>
              <a:rPr lang="uk-UA" sz="1500" dirty="0" smtClean="0">
                <a:ea typeface="ＭＳ Ｐゴシック"/>
                <a:cs typeface="ＭＳ Ｐゴシック"/>
              </a:rPr>
              <a:t>сторінок</a:t>
            </a:r>
            <a:r>
              <a:rPr lang="en-US" sz="1500" dirty="0" smtClean="0">
                <a:ea typeface="ＭＳ Ｐゴシック"/>
                <a:cs typeface="ＭＳ Ｐゴシック"/>
              </a:rPr>
              <a:t>,</a:t>
            </a:r>
            <a:r>
              <a:rPr lang="uk-UA" sz="1500" dirty="0" smtClean="0">
                <a:ea typeface="ＭＳ Ｐゴシック"/>
                <a:cs typeface="ＭＳ Ｐゴシック"/>
              </a:rPr>
              <a:t> щоденне додавання нових </a:t>
            </a:r>
            <a:r>
              <a:rPr lang="uk-UA" sz="1500" dirty="0" smtClean="0">
                <a:ea typeface="ＭＳ Ｐゴシック"/>
                <a:cs typeface="ＭＳ Ｐゴシック"/>
              </a:rPr>
              <a:t>матеріалів</a:t>
            </a:r>
            <a:endParaRPr lang="en-US" sz="1500" dirty="0" smtClean="0">
              <a:ea typeface="ＭＳ Ｐゴシック"/>
              <a:cs typeface="ＭＳ Ｐゴシック"/>
            </a:endParaRPr>
          </a:p>
          <a:p>
            <a:pPr marL="0" indent="0"/>
            <a:endParaRPr lang="en-US" dirty="0" smtClean="0">
              <a:ea typeface="ＭＳ Ｐゴシック"/>
              <a:cs typeface="ＭＳ Ｐゴシック"/>
            </a:endParaRPr>
          </a:p>
        </p:txBody>
      </p:sp>
      <p:pic>
        <p:nvPicPr>
          <p:cNvPr id="6" name="Picture 5"/>
          <p:cNvPicPr>
            <a:picLocks noChangeAspect="1"/>
          </p:cNvPicPr>
          <p:nvPr/>
        </p:nvPicPr>
        <p:blipFill>
          <a:blip r:embed="rId3" cstate="print"/>
          <a:stretch>
            <a:fillRect/>
          </a:stretch>
        </p:blipFill>
        <p:spPr>
          <a:xfrm>
            <a:off x="2832100" y="2690813"/>
            <a:ext cx="5194300" cy="3089275"/>
          </a:xfrm>
          <a:prstGeom prst="rect">
            <a:avLst/>
          </a:prstGeom>
          <a:ln>
            <a:noFill/>
          </a:ln>
          <a:effectLst>
            <a:outerShdw blurRad="292100" dist="139700" dir="2700000" algn="tl" rotWithShape="0">
              <a:srgbClr val="333333">
                <a:alpha val="27000"/>
              </a:srgbClr>
            </a:outerShdw>
          </a:effectLst>
        </p:spPr>
      </p:pic>
      <p:sp>
        <p:nvSpPr>
          <p:cNvPr id="18437" name="TextBox 5"/>
          <p:cNvSpPr txBox="1">
            <a:spLocks noChangeArrowheads="1"/>
          </p:cNvSpPr>
          <p:nvPr/>
        </p:nvSpPr>
        <p:spPr bwMode="auto">
          <a:xfrm>
            <a:off x="5105400" y="457200"/>
            <a:ext cx="3657600" cy="369888"/>
          </a:xfrm>
          <a:prstGeom prst="rect">
            <a:avLst/>
          </a:prstGeom>
          <a:noFill/>
          <a:ln w="9525">
            <a:noFill/>
            <a:miter lim="800000"/>
            <a:headEnd/>
            <a:tailEnd/>
          </a:ln>
        </p:spPr>
        <p:txBody>
          <a:bodyPr>
            <a:spAutoFit/>
          </a:bodyPr>
          <a:lstStyle/>
          <a:p>
            <a:pPr algn="r"/>
            <a:r>
              <a:rPr lang="en-US">
                <a:solidFill>
                  <a:srgbClr val="739600"/>
                </a:solidFill>
                <a:latin typeface="Times" pitchFamily="18" charset="0"/>
              </a:rPr>
              <a:t>BioOne Collections</a:t>
            </a:r>
          </a:p>
        </p:txBody>
      </p:sp>
      <p:sp>
        <p:nvSpPr>
          <p:cNvPr id="18438" name="Slide Number Placeholder 10"/>
          <p:cNvSpPr>
            <a:spLocks noGrp="1"/>
          </p:cNvSpPr>
          <p:nvPr>
            <p:ph type="sldNum" sz="quarter" idx="14"/>
          </p:nvPr>
        </p:nvSpPr>
        <p:spPr bwMode="auto">
          <a:noFill/>
          <a:ln>
            <a:miter lim="800000"/>
            <a:headEnd/>
            <a:tailEnd/>
          </a:ln>
        </p:spPr>
        <p:txBody>
          <a:bodyPr wrap="square" numCol="1" compatLnSpc="1">
            <a:prstTxWarp prst="textNoShape">
              <a:avLst/>
            </a:prstTxWarp>
          </a:bodyPr>
          <a:lstStyle/>
          <a:p>
            <a:fld id="{76471CA5-6EF6-4543-9646-61CC220AF86D}" type="slidenum">
              <a:rPr lang="en-US" smtClean="0">
                <a:latin typeface="Verdana" pitchFamily="34" charset="0"/>
                <a:cs typeface="Arial" pitchFamily="34" charset="0"/>
              </a:rPr>
              <a:pPr/>
              <a:t>9</a:t>
            </a:fld>
            <a:endParaRPr lang="en-US" smtClean="0">
              <a:latin typeface="Verdana" pitchFamily="34" charset="0"/>
              <a:cs typeface="Arial" pitchFamily="34" charset="0"/>
            </a:endParaRPr>
          </a:p>
        </p:txBody>
      </p:sp>
      <p:sp>
        <p:nvSpPr>
          <p:cNvPr id="12" name="Footer Placeholder 11"/>
          <p:cNvSpPr>
            <a:spLocks noGrp="1"/>
          </p:cNvSpPr>
          <p:nvPr>
            <p:ph type="ftr" sz="quarter" idx="15"/>
          </p:nvPr>
        </p:nvSpPr>
        <p:spPr/>
        <p:txBody>
          <a:bodyPr wrap="square" numCol="1" compatLnSpc="1">
            <a:prstTxWarp prst="textNoShape">
              <a:avLst/>
            </a:prstTxWarp>
          </a:bodyPr>
          <a:lstStyle/>
          <a:p>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Наукова комунікація в цифрову епоху</a:t>
            </a:r>
            <a:r>
              <a:rPr lang="en-US" smtClean="0">
                <a:solidFill>
                  <a:srgbClr val="898989"/>
                </a:solidFill>
                <a:latin typeface="Verdana" pitchFamily="34" charset="0"/>
                <a:cs typeface="Arial" pitchFamily="34" charset="0"/>
              </a:rPr>
              <a:t>”</a:t>
            </a:r>
            <a:r>
              <a:rPr lang="ru-RU" smtClean="0">
                <a:solidFill>
                  <a:srgbClr val="898989"/>
                </a:solidFill>
                <a:latin typeface="Verdana" pitchFamily="34" charset="0"/>
                <a:cs typeface="Arial" pitchFamily="34" charset="0"/>
              </a:rPr>
              <a:t> </a:t>
            </a:r>
            <a:r>
              <a:rPr lang="ru-RU" b="1" smtClean="0">
                <a:solidFill>
                  <a:srgbClr val="898989"/>
                </a:solidFill>
                <a:latin typeface="Verdana" pitchFamily="34" charset="0"/>
                <a:cs typeface="Arial" pitchFamily="34" charset="0"/>
              </a:rPr>
              <a:t>30 січня-1 лютого 2013</a:t>
            </a:r>
            <a:endParaRPr lang="ru-RU" smtClean="0">
              <a:solidFill>
                <a:srgbClr val="898989"/>
              </a:solidFill>
              <a:latin typeface="Verdana"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ioOne">
      <a:dk1>
        <a:sysClr val="windowText" lastClr="000000"/>
      </a:dk1>
      <a:lt1>
        <a:sysClr val="window" lastClr="FFFFFF"/>
      </a:lt1>
      <a:dk2>
        <a:srgbClr val="5E696E"/>
      </a:dk2>
      <a:lt2>
        <a:srgbClr val="F0A751"/>
      </a:lt2>
      <a:accent1>
        <a:srgbClr val="568229"/>
      </a:accent1>
      <a:accent2>
        <a:srgbClr val="5E696E"/>
      </a:accent2>
      <a:accent3>
        <a:srgbClr val="292E66"/>
      </a:accent3>
      <a:accent4>
        <a:srgbClr val="794D28"/>
      </a:accent4>
      <a:accent5>
        <a:srgbClr val="AF9D42"/>
      </a:accent5>
      <a:accent6>
        <a:srgbClr val="5386A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BioOne">
      <a:dk1>
        <a:sysClr val="windowText" lastClr="000000"/>
      </a:dk1>
      <a:lt1>
        <a:sysClr val="window" lastClr="FFFFFF"/>
      </a:lt1>
      <a:dk2>
        <a:srgbClr val="5E696E"/>
      </a:dk2>
      <a:lt2>
        <a:srgbClr val="F0A751"/>
      </a:lt2>
      <a:accent1>
        <a:srgbClr val="568229"/>
      </a:accent1>
      <a:accent2>
        <a:srgbClr val="5E696E"/>
      </a:accent2>
      <a:accent3>
        <a:srgbClr val="292E66"/>
      </a:accent3>
      <a:accent4>
        <a:srgbClr val="794D28"/>
      </a:accent4>
      <a:accent5>
        <a:srgbClr val="AF9D42"/>
      </a:accent5>
      <a:accent6>
        <a:srgbClr val="5386A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40330</TotalTime>
  <Words>2999</Words>
  <Application>Microsoft Office PowerPoint</Application>
  <PresentationFormat>On-screen Show (4:3)</PresentationFormat>
  <Paragraphs>386</Paragraphs>
  <Slides>24</Slides>
  <Notes>22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Slide 1</vt:lpstr>
      <vt:lpstr>ABE-IPS</vt:lpstr>
      <vt:lpstr>та інші ресурси від ABE-IPS  на    http://www.abe.pl</vt:lpstr>
      <vt:lpstr>Історія заснування BioOne </vt:lpstr>
      <vt:lpstr>Місія BioOne </vt:lpstr>
      <vt:lpstr>Передплата BioOne </vt:lpstr>
      <vt:lpstr>Програми та Організації, що сприяють доступу до BioOne</vt:lpstr>
      <vt:lpstr>BioOne: швидкий огляд</vt:lpstr>
      <vt:lpstr>BioOne: швидкий огляд</vt:lpstr>
      <vt:lpstr>BioOne: швидкий огляд</vt:lpstr>
      <vt:lpstr>BioOne: швидкий огляд</vt:lpstr>
      <vt:lpstr>BioOne: швидкий огляд</vt:lpstr>
      <vt:lpstr>Slide 13</vt:lpstr>
      <vt:lpstr>Місія у дії</vt:lpstr>
      <vt:lpstr>Умови доступу</vt:lpstr>
      <vt:lpstr>Завантаження  MARC Records</vt:lpstr>
      <vt:lpstr>Присутність на сторінці логотипу Вашої бібліотеки</vt:lpstr>
      <vt:lpstr>Доступ до статистики використання</vt:lpstr>
      <vt:lpstr>Інструкції для користувача і інші ресурси (відео лекції)</vt:lpstr>
      <vt:lpstr>Можливість розширеного пошуку</vt:lpstr>
      <vt:lpstr>Пошук  за назвами статей</vt:lpstr>
      <vt:lpstr>My BioOne Account</vt:lpstr>
      <vt:lpstr>Збереження результатів пошуку</vt:lpstr>
      <vt:lpstr>Slide 24</vt:lpstr>
    </vt:vector>
  </TitlesOfParts>
  <Company>Bremmer &amp; Goris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Scott Muxworthy</dc:creator>
  <cp:lastModifiedBy>User1</cp:lastModifiedBy>
  <cp:revision>536</cp:revision>
  <cp:lastPrinted>2012-03-14T16:35:28Z</cp:lastPrinted>
  <dcterms:created xsi:type="dcterms:W3CDTF">2012-03-21T19:53:47Z</dcterms:created>
  <dcterms:modified xsi:type="dcterms:W3CDTF">2013-01-30T19:19:16Z</dcterms:modified>
</cp:coreProperties>
</file>