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slide" Target="slides/slide17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24" Type="http://schemas.openxmlformats.org/officeDocument/2006/relationships/slide" Target="slides/slide19.xml"/><Relationship Id="rId12" Type="http://schemas.openxmlformats.org/officeDocument/2006/relationships/slide" Target="slides/slide7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605b5cf014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605b5cf014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605b5cf014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605b5cf014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605b5cf014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605b5cf014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605b5cf014_0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605b5cf014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605b5cf014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605b5cf014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605b5cf014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605b5cf014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605b5cf014_0_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605b5cf014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605b5cf014_0_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605b5cf014_0_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605b5cf014_0_1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605b5cf014_0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605b5cf014_0_1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605b5cf014_0_1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605b5cf01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605b5cf01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605b5cf014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605b5cf014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605b5cf014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605b5cf014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605b5cf014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605b5cf014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605b5cf014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605b5cf014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605b5cf014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605b5cf014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605b5cf014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605b5cf014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605b5cf014_0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605b5cf014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5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jpg"/><Relationship Id="rId4" Type="http://schemas.openxmlformats.org/officeDocument/2006/relationships/hyperlink" Target="https://www.elsevier.com/solutions/scopus/how-scopus-works/content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7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3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1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8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0.jpg"/><Relationship Id="rId4" Type="http://schemas.openxmlformats.org/officeDocument/2006/relationships/hyperlink" Target="https://www.scimagojr.com/journalrank.php" TargetMode="Externa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5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6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4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Перевірка індексації видання у Scopus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Олександра Ярошенко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18" name="Google Shape;11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32944"/>
            <a:ext cx="9144001" cy="40776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25" name="Google Shape;125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13686"/>
            <a:ext cx="9144000" cy="41161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32" name="Google Shape;13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3082" y="0"/>
            <a:ext cx="8637836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24"/>
          <p:cNvSpPr txBox="1"/>
          <p:nvPr/>
        </p:nvSpPr>
        <p:spPr>
          <a:xfrm>
            <a:off x="3216100" y="4179800"/>
            <a:ext cx="5031300" cy="7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 u="sng">
                <a:highlight>
                  <a:srgbClr val="FF9900"/>
                </a:highlight>
                <a:hlinkClick r:id="rId4"/>
              </a:rPr>
              <a:t>https://www.elsevier.com/solutions/scopus/how-scopus-works/content</a:t>
            </a:r>
            <a:endParaRPr b="1" sz="1800">
              <a:highlight>
                <a:srgbClr val="FF9900"/>
              </a:highlight>
            </a:endParaRPr>
          </a:p>
        </p:txBody>
      </p:sp>
      <p:sp>
        <p:nvSpPr>
          <p:cNvPr id="134" name="Google Shape;134;p24"/>
          <p:cNvSpPr/>
          <p:nvPr/>
        </p:nvSpPr>
        <p:spPr>
          <a:xfrm>
            <a:off x="369800" y="4191000"/>
            <a:ext cx="2756700" cy="683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41" name="Google Shape;141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7217" y="0"/>
            <a:ext cx="8449565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48" name="Google Shape;148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0"/>
            <a:ext cx="82296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55" name="Google Shape;155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0"/>
            <a:ext cx="82296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62" name="Google Shape;162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0"/>
            <a:ext cx="82296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69" name="Google Shape;169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9559" y="0"/>
            <a:ext cx="89048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29"/>
          <p:cNvSpPr txBox="1"/>
          <p:nvPr/>
        </p:nvSpPr>
        <p:spPr>
          <a:xfrm>
            <a:off x="414625" y="2039475"/>
            <a:ext cx="48744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highlight>
                  <a:srgbClr val="FF9900"/>
                </a:highlight>
                <a:hlinkClick r:id="rId4"/>
              </a:rPr>
              <a:t>https://www.scimagojr.com/journalrank.php</a:t>
            </a:r>
            <a:endParaRPr sz="1800">
              <a:highlight>
                <a:srgbClr val="FF9900"/>
              </a:highlight>
            </a:endParaRPr>
          </a:p>
        </p:txBody>
      </p:sp>
      <p:sp>
        <p:nvSpPr>
          <p:cNvPr id="171" name="Google Shape;171;p29"/>
          <p:cNvSpPr/>
          <p:nvPr/>
        </p:nvSpPr>
        <p:spPr>
          <a:xfrm>
            <a:off x="5065050" y="1994650"/>
            <a:ext cx="1882500" cy="4932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3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78" name="Google Shape;178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11750"/>
            <a:ext cx="9144001" cy="43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3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85" name="Google Shape;185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7766" y="0"/>
            <a:ext cx="892846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58118"/>
            <a:ext cx="9143999" cy="26272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69" name="Google Shape;6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302787"/>
            <a:ext cx="9144000" cy="25379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76" name="Google Shape;7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29762"/>
            <a:ext cx="9144000" cy="36839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83" name="Google Shape;8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87872"/>
            <a:ext cx="9144000" cy="39677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90" name="Google Shape;9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8013" y="1475214"/>
            <a:ext cx="7627975" cy="2770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97" name="Google Shape;9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630685"/>
            <a:ext cx="9144001" cy="38821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04" name="Google Shape;10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75238"/>
            <a:ext cx="9144000" cy="4393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11" name="Google Shape;11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34418"/>
            <a:ext cx="9143999" cy="40746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