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8" r:id="rId8"/>
    <p:sldId id="269" r:id="rId9"/>
    <p:sldId id="264" r:id="rId10"/>
    <p:sldId id="265" r:id="rId11"/>
    <p:sldId id="270" r:id="rId12"/>
    <p:sldId id="266" r:id="rId13"/>
    <p:sldId id="267" r:id="rId14"/>
    <p:sldId id="271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Розподіл фінансування, млн євро</c:v>
                </c:pt>
              </c:strCache>
            </c:strRef>
          </c:tx>
          <c:spPr>
            <a:solidFill>
              <a:schemeClr val="accent2"/>
            </a:solidFill>
            <a:ln w="28575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Аркуш1!$A$2:$A$4</c:f>
              <c:strCache>
                <c:ptCount val="3"/>
                <c:pt idx="0">
                  <c:v>Critical Infrastructure</c:v>
                </c:pt>
                <c:pt idx="1">
                  <c:v>Security</c:v>
                </c:pt>
                <c:pt idx="2">
                  <c:v>Digital Security</c:v>
                </c:pt>
              </c:strCache>
            </c:strRef>
          </c:cat>
          <c:val>
            <c:numRef>
              <c:f>Аркуш1!$B$2:$B$4</c:f>
              <c:numCache>
                <c:formatCode>General</c:formatCode>
                <c:ptCount val="3"/>
                <c:pt idx="0">
                  <c:v>20</c:v>
                </c:pt>
                <c:pt idx="1">
                  <c:v>235</c:v>
                </c:pt>
                <c:pt idx="2">
                  <c:v>118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020864"/>
        <c:axId val="108022400"/>
      </c:barChart>
      <c:catAx>
        <c:axId val="108020864"/>
        <c:scaling>
          <c:orientation val="minMax"/>
        </c:scaling>
        <c:delete val="0"/>
        <c:axPos val="b"/>
        <c:majorTickMark val="out"/>
        <c:minorTickMark val="none"/>
        <c:tickLblPos val="nextTo"/>
        <c:crossAx val="108022400"/>
        <c:crosses val="autoZero"/>
        <c:auto val="1"/>
        <c:lblAlgn val="ctr"/>
        <c:lblOffset val="100"/>
        <c:noMultiLvlLbl val="0"/>
      </c:catAx>
      <c:valAx>
        <c:axId val="108022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020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9C5A8-5563-44C4-AD61-087EA8F0B4E8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7498B0E-28DD-4FA4-85B1-E9E7AFBED3AD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200" dirty="0" smtClean="0"/>
            <a:t>Co-creation for growth and inclusion</a:t>
          </a:r>
          <a:r>
            <a:rPr lang="uk-UA" sz="1200" dirty="0" smtClean="0"/>
            <a:t> (9 конкурсів)</a:t>
          </a:r>
          <a:endParaRPr lang="uk-UA" sz="1200" dirty="0"/>
        </a:p>
      </dgm:t>
    </dgm:pt>
    <dgm:pt modelId="{089AB1DC-70FF-4CAB-A0D8-C508805E995D}" type="parTrans" cxnId="{1B1B32C8-6917-49FE-A22D-FB40DADC8F22}">
      <dgm:prSet/>
      <dgm:spPr/>
      <dgm:t>
        <a:bodyPr/>
        <a:lstStyle/>
        <a:p>
          <a:endParaRPr lang="uk-UA"/>
        </a:p>
      </dgm:t>
    </dgm:pt>
    <dgm:pt modelId="{993D40C4-CF5C-4625-9B1D-80D3D5419A49}" type="sibTrans" cxnId="{1B1B32C8-6917-49FE-A22D-FB40DADC8F22}">
      <dgm:prSet/>
      <dgm:spPr/>
      <dgm:t>
        <a:bodyPr/>
        <a:lstStyle/>
        <a:p>
          <a:endParaRPr lang="uk-UA"/>
        </a:p>
      </dgm:t>
    </dgm:pt>
    <dgm:pt modelId="{1B160E61-AFEE-42E6-862F-42A85BD097A1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50" dirty="0" err="1" smtClean="0"/>
            <a:t>Осв</a:t>
          </a:r>
          <a:r>
            <a:rPr lang="uk-UA" sz="1050" dirty="0" err="1" smtClean="0"/>
            <a:t>іта</a:t>
          </a:r>
          <a:r>
            <a:rPr lang="uk-UA" sz="1050" dirty="0" smtClean="0"/>
            <a:t> і навички: розширення прав і можливостей молодих європейських </a:t>
          </a:r>
          <a:r>
            <a:rPr lang="uk-UA" sz="1050" dirty="0" err="1" smtClean="0"/>
            <a:t>інноваторів</a:t>
          </a:r>
          <a:endParaRPr lang="uk-UA" sz="1050" dirty="0"/>
        </a:p>
      </dgm:t>
    </dgm:pt>
    <dgm:pt modelId="{69EBDC58-D7BC-4DC0-9500-0DFBE1C76F52}" type="parTrans" cxnId="{B790CA7D-83C5-432D-B1B0-769183744BA0}">
      <dgm:prSet/>
      <dgm:spPr/>
      <dgm:t>
        <a:bodyPr/>
        <a:lstStyle/>
        <a:p>
          <a:endParaRPr lang="uk-UA"/>
        </a:p>
      </dgm:t>
    </dgm:pt>
    <dgm:pt modelId="{83B32CCA-941A-4E62-BF49-29B60AE9F6EB}" type="sibTrans" cxnId="{B790CA7D-83C5-432D-B1B0-769183744BA0}">
      <dgm:prSet/>
      <dgm:spPr/>
      <dgm:t>
        <a:bodyPr/>
        <a:lstStyle/>
        <a:p>
          <a:endParaRPr lang="uk-UA"/>
        </a:p>
      </dgm:t>
    </dgm:pt>
    <dgm:pt modelId="{4959A2A9-F4D7-4669-83C4-C483BCDC9A3F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900" dirty="0" smtClean="0"/>
            <a:t>Reserving inequalities and promoting fairness</a:t>
          </a:r>
          <a:r>
            <a:rPr lang="uk-UA" sz="900" dirty="0" smtClean="0"/>
            <a:t> (10 конкурсів)</a:t>
          </a:r>
          <a:endParaRPr lang="uk-UA" sz="900" dirty="0"/>
        </a:p>
      </dgm:t>
    </dgm:pt>
    <dgm:pt modelId="{5C51571D-C59D-411E-8930-69F8C8430DF3}" type="parTrans" cxnId="{4929D668-5E5F-4731-9348-7676B25DB074}">
      <dgm:prSet/>
      <dgm:spPr/>
      <dgm:t>
        <a:bodyPr/>
        <a:lstStyle/>
        <a:p>
          <a:endParaRPr lang="uk-UA"/>
        </a:p>
      </dgm:t>
    </dgm:pt>
    <dgm:pt modelId="{8A4D0EEC-AB38-4E33-82B0-ECAB53178A22}" type="sibTrans" cxnId="{4929D668-5E5F-4731-9348-7676B25DB074}">
      <dgm:prSet/>
      <dgm:spPr/>
      <dgm:t>
        <a:bodyPr/>
        <a:lstStyle/>
        <a:p>
          <a:endParaRPr lang="uk-UA"/>
        </a:p>
      </dgm:t>
    </dgm:pt>
    <dgm:pt modelId="{2B30A92B-7671-4750-AD8C-B68BCCB7B561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Сучасні тренди радикалізму та їхнє значення для Європи</a:t>
          </a:r>
          <a:endParaRPr lang="uk-UA" sz="1050" dirty="0"/>
        </a:p>
      </dgm:t>
    </dgm:pt>
    <dgm:pt modelId="{F81069CE-FDFF-4EF8-BC05-F376D5CF6750}" type="parTrans" cxnId="{F76FDFD4-AF9D-4331-A0A0-0BCB3B49395E}">
      <dgm:prSet/>
      <dgm:spPr/>
      <dgm:t>
        <a:bodyPr/>
        <a:lstStyle/>
        <a:p>
          <a:endParaRPr lang="uk-UA"/>
        </a:p>
      </dgm:t>
    </dgm:pt>
    <dgm:pt modelId="{D2EAE8A8-A601-40C0-A793-C34C5167FB51}" type="sibTrans" cxnId="{F76FDFD4-AF9D-4331-A0A0-0BCB3B49395E}">
      <dgm:prSet/>
      <dgm:spPr/>
      <dgm:t>
        <a:bodyPr/>
        <a:lstStyle/>
        <a:p>
          <a:endParaRPr lang="uk-UA"/>
        </a:p>
      </dgm:t>
    </dgm:pt>
    <dgm:pt modelId="{958E63BE-9CA1-4BB4-BF80-BEB257154B5C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Нерівність в ЄС та її наслідки для демократії, соціальної згуртованості</a:t>
          </a:r>
          <a:endParaRPr lang="uk-UA" sz="1050" dirty="0"/>
        </a:p>
      </dgm:t>
    </dgm:pt>
    <dgm:pt modelId="{93C965F4-8C90-4517-95EB-825D4BDA6A58}" type="parTrans" cxnId="{2AD650E3-0333-42C7-8FC9-207352E7C818}">
      <dgm:prSet/>
      <dgm:spPr/>
      <dgm:t>
        <a:bodyPr/>
        <a:lstStyle/>
        <a:p>
          <a:endParaRPr lang="uk-UA"/>
        </a:p>
      </dgm:t>
    </dgm:pt>
    <dgm:pt modelId="{4060AF31-6E6E-46DE-8A90-92B0672B5162}" type="sibTrans" cxnId="{2AD650E3-0333-42C7-8FC9-207352E7C818}">
      <dgm:prSet/>
      <dgm:spPr/>
      <dgm:t>
        <a:bodyPr/>
        <a:lstStyle/>
        <a:p>
          <a:endParaRPr lang="uk-UA"/>
        </a:p>
      </dgm:t>
    </dgm:pt>
    <dgm:pt modelId="{88CE4B35-83E3-41AB-9B71-C131E5B58C0F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900" b="1" dirty="0" smtClean="0"/>
            <a:t>Engaging together globally</a:t>
          </a:r>
          <a:r>
            <a:rPr lang="uk-UA" sz="900" b="1" dirty="0" smtClean="0"/>
            <a:t> (9 конкурсів)</a:t>
          </a:r>
          <a:endParaRPr lang="uk-UA" sz="900" b="1" dirty="0"/>
        </a:p>
      </dgm:t>
    </dgm:pt>
    <dgm:pt modelId="{ACBFF76F-106F-4E45-9FC5-C6289AD1A7F2}" type="parTrans" cxnId="{849041E8-0D52-4B31-9A63-3BE43DA854E5}">
      <dgm:prSet/>
      <dgm:spPr/>
      <dgm:t>
        <a:bodyPr/>
        <a:lstStyle/>
        <a:p>
          <a:endParaRPr lang="uk-UA"/>
        </a:p>
      </dgm:t>
    </dgm:pt>
    <dgm:pt modelId="{A555C0F0-A3D9-4AAF-A161-90F45BF23EF8}" type="sibTrans" cxnId="{849041E8-0D52-4B31-9A63-3BE43DA854E5}">
      <dgm:prSet/>
      <dgm:spPr/>
      <dgm:t>
        <a:bodyPr/>
        <a:lstStyle/>
        <a:p>
          <a:endParaRPr lang="uk-UA"/>
        </a:p>
      </dgm:t>
    </dgm:pt>
    <dgm:pt modelId="{A479F96B-BABF-40DC-8365-A268857F6086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ЄС та глобальний міграційний виклик</a:t>
          </a:r>
          <a:endParaRPr lang="uk-UA" sz="1050" dirty="0"/>
        </a:p>
      </dgm:t>
    </dgm:pt>
    <dgm:pt modelId="{F1708A3C-A0C6-43CB-86E9-D2C6F782A150}" type="parTrans" cxnId="{00D49A79-CE77-48D5-B812-E684F1CC77F6}">
      <dgm:prSet/>
      <dgm:spPr/>
      <dgm:t>
        <a:bodyPr/>
        <a:lstStyle/>
        <a:p>
          <a:endParaRPr lang="uk-UA"/>
        </a:p>
      </dgm:t>
    </dgm:pt>
    <dgm:pt modelId="{47EB0A9C-6998-42A5-8551-4B073D324737}" type="sibTrans" cxnId="{00D49A79-CE77-48D5-B812-E684F1CC77F6}">
      <dgm:prSet/>
      <dgm:spPr/>
      <dgm:t>
        <a:bodyPr/>
        <a:lstStyle/>
        <a:p>
          <a:endParaRPr lang="uk-UA"/>
        </a:p>
      </dgm:t>
    </dgm:pt>
    <dgm:pt modelId="{667762CD-6316-4CB7-AF8F-52D501D4AD60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ЄС і Центральна Азія</a:t>
          </a:r>
          <a:endParaRPr lang="uk-UA" sz="1050" dirty="0"/>
        </a:p>
      </dgm:t>
    </dgm:pt>
    <dgm:pt modelId="{8BD63389-CD5A-483D-9674-B4F960C9585F}" type="parTrans" cxnId="{A9FF6F45-DB0B-433A-B712-714FD7DC7DD7}">
      <dgm:prSet/>
      <dgm:spPr/>
      <dgm:t>
        <a:bodyPr/>
        <a:lstStyle/>
        <a:p>
          <a:endParaRPr lang="uk-UA"/>
        </a:p>
      </dgm:t>
    </dgm:pt>
    <dgm:pt modelId="{9629DA08-5EEC-4939-A629-32C7FD723A1B}" type="sibTrans" cxnId="{A9FF6F45-DB0B-433A-B712-714FD7DC7DD7}">
      <dgm:prSet/>
      <dgm:spPr/>
      <dgm:t>
        <a:bodyPr/>
        <a:lstStyle/>
        <a:p>
          <a:endParaRPr lang="uk-UA"/>
        </a:p>
      </dgm:t>
    </dgm:pt>
    <dgm:pt modelId="{3934305E-C779-4F43-A70B-EEFB3A88CD03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uk-UA" sz="900" dirty="0"/>
        </a:p>
      </dgm:t>
    </dgm:pt>
    <dgm:pt modelId="{E281C47C-8BD6-4150-A395-8708606085D2}" type="parTrans" cxnId="{BEF2C78F-C116-49F0-9DBE-85F6DD96B968}">
      <dgm:prSet/>
      <dgm:spPr/>
      <dgm:t>
        <a:bodyPr/>
        <a:lstStyle/>
        <a:p>
          <a:endParaRPr lang="uk-UA"/>
        </a:p>
      </dgm:t>
    </dgm:pt>
    <dgm:pt modelId="{8AAE0892-8303-4CB4-9685-2C71D9A7CBD1}" type="sibTrans" cxnId="{BEF2C78F-C116-49F0-9DBE-85F6DD96B968}">
      <dgm:prSet/>
      <dgm:spPr/>
      <dgm:t>
        <a:bodyPr/>
        <a:lstStyle/>
        <a:p>
          <a:endParaRPr lang="uk-UA"/>
        </a:p>
      </dgm:t>
    </dgm:pt>
    <dgm:pt modelId="{D28552C8-A80E-43EE-8550-943C249475ED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Співпраця у наданні державних послуг;</a:t>
          </a:r>
          <a:endParaRPr lang="uk-UA" sz="1050" dirty="0"/>
        </a:p>
      </dgm:t>
    </dgm:pt>
    <dgm:pt modelId="{36193C60-E057-4B5D-BE60-BC4D8B117B8E}" type="parTrans" cxnId="{C21FC18D-B75D-4E2A-8895-16BCED813D02}">
      <dgm:prSet/>
      <dgm:spPr/>
      <dgm:t>
        <a:bodyPr/>
        <a:lstStyle/>
        <a:p>
          <a:endParaRPr lang="uk-UA"/>
        </a:p>
      </dgm:t>
    </dgm:pt>
    <dgm:pt modelId="{AE9152E8-459D-4D52-B750-3AA82AAD5906}" type="sibTrans" cxnId="{C21FC18D-B75D-4E2A-8895-16BCED813D02}">
      <dgm:prSet/>
      <dgm:spPr/>
      <dgm:t>
        <a:bodyPr/>
        <a:lstStyle/>
        <a:p>
          <a:endParaRPr lang="uk-UA"/>
        </a:p>
      </dgm:t>
    </dgm:pt>
    <dgm:pt modelId="{66526940-48A6-4F0E-810F-635BCD7D0B1B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Підвищення впливу досліджень та інновацій на прийняття політичних рішень</a:t>
          </a:r>
          <a:endParaRPr lang="uk-UA" sz="1050" dirty="0"/>
        </a:p>
      </dgm:t>
    </dgm:pt>
    <dgm:pt modelId="{57DE6843-C932-4AF2-90D5-6862C6D1204C}" type="parTrans" cxnId="{6D59E79E-8B3C-4D1F-B3ED-0AB616638FB2}">
      <dgm:prSet/>
      <dgm:spPr/>
      <dgm:t>
        <a:bodyPr/>
        <a:lstStyle/>
        <a:p>
          <a:endParaRPr lang="uk-UA"/>
        </a:p>
      </dgm:t>
    </dgm:pt>
    <dgm:pt modelId="{BC825841-9333-485C-A3DC-435F8DD3FAE1}" type="sibTrans" cxnId="{6D59E79E-8B3C-4D1F-B3ED-0AB616638FB2}">
      <dgm:prSet/>
      <dgm:spPr/>
      <dgm:t>
        <a:bodyPr/>
        <a:lstStyle/>
        <a:p>
          <a:endParaRPr lang="uk-UA"/>
        </a:p>
      </dgm:t>
    </dgm:pt>
    <dgm:pt modelId="{9E6F8D6C-D0C8-4395-9305-9C2A4AD215E6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Європейська мапа виробництва знань і співробітництва у площині суспільних викликів</a:t>
          </a:r>
          <a:endParaRPr lang="uk-UA" sz="1050" dirty="0"/>
        </a:p>
      </dgm:t>
    </dgm:pt>
    <dgm:pt modelId="{D0276F79-357A-4D2E-9EDA-0D59117C655D}" type="parTrans" cxnId="{8641FBC5-4C23-4EAD-B2D1-9082C749919B}">
      <dgm:prSet/>
      <dgm:spPr/>
      <dgm:t>
        <a:bodyPr/>
        <a:lstStyle/>
        <a:p>
          <a:endParaRPr lang="uk-UA"/>
        </a:p>
      </dgm:t>
    </dgm:pt>
    <dgm:pt modelId="{5D95FD14-E4E7-40A2-B6BD-81E39E129528}" type="sibTrans" cxnId="{8641FBC5-4C23-4EAD-B2D1-9082C749919B}">
      <dgm:prSet/>
      <dgm:spPr/>
      <dgm:t>
        <a:bodyPr/>
        <a:lstStyle/>
        <a:p>
          <a:endParaRPr lang="uk-UA"/>
        </a:p>
      </dgm:t>
    </dgm:pt>
    <dgm:pt modelId="{96D0D89D-818C-40E6-8C5B-27E0963F0C6D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Динаміка нерівностей впродовж життя</a:t>
          </a:r>
          <a:endParaRPr lang="uk-UA" sz="1050" dirty="0"/>
        </a:p>
      </dgm:t>
    </dgm:pt>
    <dgm:pt modelId="{68139E3B-035E-4902-B1E7-E9A6A331D461}" type="parTrans" cxnId="{8A04FBD9-8F62-4B45-BB77-38565BEB08A9}">
      <dgm:prSet/>
      <dgm:spPr/>
      <dgm:t>
        <a:bodyPr/>
        <a:lstStyle/>
        <a:p>
          <a:endParaRPr lang="uk-UA"/>
        </a:p>
      </dgm:t>
    </dgm:pt>
    <dgm:pt modelId="{CEB4D6D6-3F18-4CB3-BF75-85C5EA069157}" type="sibTrans" cxnId="{8A04FBD9-8F62-4B45-BB77-38565BEB08A9}">
      <dgm:prSet/>
      <dgm:spPr/>
      <dgm:t>
        <a:bodyPr/>
        <a:lstStyle/>
        <a:p>
          <a:endParaRPr lang="uk-UA"/>
        </a:p>
      </dgm:t>
    </dgm:pt>
    <dgm:pt modelId="{9A32B68F-AE69-4F37-A187-B4B10D390014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Викорінення нерівності: нові політики справедливості у початковій освіті</a:t>
          </a:r>
          <a:endParaRPr lang="uk-UA" sz="1050" dirty="0"/>
        </a:p>
      </dgm:t>
    </dgm:pt>
    <dgm:pt modelId="{8CA65D1F-75AD-427F-85C6-366E4BEFA745}" type="parTrans" cxnId="{9BA9572B-B5D4-45A7-A25D-4853816AC06B}">
      <dgm:prSet/>
      <dgm:spPr/>
      <dgm:t>
        <a:bodyPr/>
        <a:lstStyle/>
        <a:p>
          <a:endParaRPr lang="uk-UA"/>
        </a:p>
      </dgm:t>
    </dgm:pt>
    <dgm:pt modelId="{A481DCE2-E246-4AD4-81D9-C8E2DAD276D6}" type="sibTrans" cxnId="{9BA9572B-B5D4-45A7-A25D-4853816AC06B}">
      <dgm:prSet/>
      <dgm:spPr/>
      <dgm:t>
        <a:bodyPr/>
        <a:lstStyle/>
        <a:p>
          <a:endParaRPr lang="uk-UA"/>
        </a:p>
      </dgm:t>
    </dgm:pt>
    <dgm:pt modelId="{6C84ED89-C012-4A3C-85D3-A0990EEC41C7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Боротьба з податковим шахрайством та ухиленням від сплати податків</a:t>
          </a:r>
          <a:endParaRPr lang="uk-UA" sz="1050" dirty="0"/>
        </a:p>
      </dgm:t>
    </dgm:pt>
    <dgm:pt modelId="{24AC5312-16DB-433F-817B-43739659C50A}" type="parTrans" cxnId="{C1D8B98B-0627-45DF-8660-9CAE9F4E0928}">
      <dgm:prSet/>
      <dgm:spPr/>
      <dgm:t>
        <a:bodyPr/>
        <a:lstStyle/>
        <a:p>
          <a:endParaRPr lang="uk-UA"/>
        </a:p>
      </dgm:t>
    </dgm:pt>
    <dgm:pt modelId="{0CE25518-F413-4632-B970-32C8703D5FB3}" type="sibTrans" cxnId="{C1D8B98B-0627-45DF-8660-9CAE9F4E0928}">
      <dgm:prSet/>
      <dgm:spPr/>
      <dgm:t>
        <a:bodyPr/>
        <a:lstStyle/>
        <a:p>
          <a:endParaRPr lang="uk-UA"/>
        </a:p>
      </dgm:t>
    </dgm:pt>
    <dgm:pt modelId="{B3A19D25-A314-4BB6-BBA3-BE5BA3A4A8F4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Стратегічний потенціал зовнішньої торговельної політики ЄС</a:t>
          </a:r>
          <a:endParaRPr lang="uk-UA" sz="1050" dirty="0"/>
        </a:p>
      </dgm:t>
    </dgm:pt>
    <dgm:pt modelId="{940E8249-ECAD-47E7-9FA5-CF13051AD436}" type="parTrans" cxnId="{759D5473-4266-4FBD-A9CF-BCDF0EA42F78}">
      <dgm:prSet/>
      <dgm:spPr/>
      <dgm:t>
        <a:bodyPr/>
        <a:lstStyle/>
        <a:p>
          <a:endParaRPr lang="uk-UA"/>
        </a:p>
      </dgm:t>
    </dgm:pt>
    <dgm:pt modelId="{8D3141A5-2A2C-4728-A2D7-A6351E275BBA}" type="sibTrans" cxnId="{759D5473-4266-4FBD-A9CF-BCDF0EA42F78}">
      <dgm:prSet/>
      <dgm:spPr/>
      <dgm:t>
        <a:bodyPr/>
        <a:lstStyle/>
        <a:p>
          <a:endParaRPr lang="uk-UA"/>
        </a:p>
      </dgm:t>
    </dgm:pt>
    <dgm:pt modelId="{A9381069-35F2-4266-8063-649C3A718337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Співробітництво Європа-Китай </a:t>
          </a:r>
          <a:endParaRPr lang="uk-UA" sz="1050" dirty="0"/>
        </a:p>
      </dgm:t>
    </dgm:pt>
    <dgm:pt modelId="{C6938954-89DA-46C4-88FD-DD0F7702F048}" type="parTrans" cxnId="{AF8A87C5-2CD5-4DBC-A8E3-27AF01EA880C}">
      <dgm:prSet/>
      <dgm:spPr/>
      <dgm:t>
        <a:bodyPr/>
        <a:lstStyle/>
        <a:p>
          <a:endParaRPr lang="uk-UA"/>
        </a:p>
      </dgm:t>
    </dgm:pt>
    <dgm:pt modelId="{BF062365-2CD6-4DE3-9B80-CDF1BD6AE91E}" type="sibTrans" cxnId="{AF8A87C5-2CD5-4DBC-A8E3-27AF01EA880C}">
      <dgm:prSet/>
      <dgm:spPr/>
      <dgm:t>
        <a:bodyPr/>
        <a:lstStyle/>
        <a:p>
          <a:endParaRPr lang="uk-UA"/>
        </a:p>
      </dgm:t>
    </dgm:pt>
    <dgm:pt modelId="{31C2B501-2E01-499A-9207-0A050A0B753E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sz="1050" dirty="0" smtClean="0"/>
            <a:t>Центри європейських досліджень та інновацій </a:t>
          </a:r>
          <a:endParaRPr lang="uk-UA" sz="1050" dirty="0"/>
        </a:p>
      </dgm:t>
    </dgm:pt>
    <dgm:pt modelId="{0A835033-9C66-4395-80E2-14A3F457750C}" type="parTrans" cxnId="{8D3AD1A1-8EBB-4AEB-A2A4-8D4E7DFF0D00}">
      <dgm:prSet/>
      <dgm:spPr/>
      <dgm:t>
        <a:bodyPr/>
        <a:lstStyle/>
        <a:p>
          <a:endParaRPr lang="uk-UA"/>
        </a:p>
      </dgm:t>
    </dgm:pt>
    <dgm:pt modelId="{C27D17A9-461F-4D65-9389-1F13E9AD01FC}" type="sibTrans" cxnId="{8D3AD1A1-8EBB-4AEB-A2A4-8D4E7DFF0D00}">
      <dgm:prSet/>
      <dgm:spPr/>
      <dgm:t>
        <a:bodyPr/>
        <a:lstStyle/>
        <a:p>
          <a:endParaRPr lang="uk-UA"/>
        </a:p>
      </dgm:t>
    </dgm:pt>
    <dgm:pt modelId="{2A9E88D1-0A1F-48F7-81AE-FF6296A13F56}">
      <dgm:prSet custT="1"/>
      <dgm:spPr/>
      <dgm:t>
        <a:bodyPr/>
        <a:lstStyle/>
        <a:p>
          <a:r>
            <a:rPr lang="en-US" sz="900" b="1" dirty="0" smtClean="0"/>
            <a:t>Understanding Europe – promoting the European public and cultural space (11 </a:t>
          </a:r>
          <a:r>
            <a:rPr lang="ru-RU" sz="900" b="1" dirty="0" smtClean="0"/>
            <a:t>конкурс</a:t>
          </a:r>
          <a:r>
            <a:rPr lang="uk-UA" sz="900" b="1" dirty="0" err="1" smtClean="0"/>
            <a:t>ів</a:t>
          </a:r>
          <a:r>
            <a:rPr lang="en-US" sz="900" b="1" dirty="0" smtClean="0"/>
            <a:t>)</a:t>
          </a:r>
          <a:endParaRPr lang="uk-UA" sz="900" b="1" dirty="0" smtClean="0"/>
        </a:p>
        <a:p>
          <a:r>
            <a:rPr lang="uk-UA" sz="900" dirty="0" err="1" smtClean="0"/>
            <a:t>-покращення</a:t>
          </a:r>
          <a:r>
            <a:rPr lang="uk-UA" sz="900" dirty="0" smtClean="0"/>
            <a:t> порозуміння через вивчення проблемного минулого</a:t>
          </a:r>
        </a:p>
        <a:p>
          <a:r>
            <a:rPr lang="uk-UA" sz="900" dirty="0" err="1" smtClean="0"/>
            <a:t>-культурна</a:t>
          </a:r>
          <a:r>
            <a:rPr lang="uk-UA" sz="900" dirty="0" smtClean="0"/>
            <a:t> грамотність молодого покоління в Європі</a:t>
          </a:r>
        </a:p>
        <a:p>
          <a:r>
            <a:rPr lang="uk-UA" sz="900" dirty="0" err="1" smtClean="0"/>
            <a:t>-культурний</a:t>
          </a:r>
          <a:r>
            <a:rPr lang="uk-UA" sz="900" dirty="0" smtClean="0"/>
            <a:t> спадок європейських прибережних та морських регіонів</a:t>
          </a:r>
        </a:p>
        <a:p>
          <a:r>
            <a:rPr lang="uk-UA" sz="900" dirty="0" err="1" smtClean="0"/>
            <a:t>-релігійне</a:t>
          </a:r>
          <a:r>
            <a:rPr lang="uk-UA" sz="900" dirty="0" smtClean="0"/>
            <a:t> різноманіття в Європі – минуле, теперішнє, майбутнє</a:t>
          </a:r>
        </a:p>
        <a:p>
          <a:endParaRPr lang="uk-UA" sz="900" dirty="0"/>
        </a:p>
      </dgm:t>
    </dgm:pt>
    <dgm:pt modelId="{695125D5-60F1-4FE5-963A-43B4D45A017E}" type="parTrans" cxnId="{B0FDED0C-1CD0-486F-95B7-FB997EF09C24}">
      <dgm:prSet/>
      <dgm:spPr/>
      <dgm:t>
        <a:bodyPr/>
        <a:lstStyle/>
        <a:p>
          <a:endParaRPr lang="uk-UA"/>
        </a:p>
      </dgm:t>
    </dgm:pt>
    <dgm:pt modelId="{890619B7-67E6-45F8-92D2-5C6D5678B40E}" type="sibTrans" cxnId="{B0FDED0C-1CD0-486F-95B7-FB997EF09C24}">
      <dgm:prSet/>
      <dgm:spPr/>
      <dgm:t>
        <a:bodyPr/>
        <a:lstStyle/>
        <a:p>
          <a:endParaRPr lang="uk-UA"/>
        </a:p>
      </dgm:t>
    </dgm:pt>
    <dgm:pt modelId="{0920FAE0-AB38-425E-BA1D-EE5DD4AFD7DA}" type="pres">
      <dgm:prSet presAssocID="{40D9C5A8-5563-44C4-AD61-087EA8F0B4E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1AF7EEC-13FD-454F-8FE3-82912CC2CBB1}" type="pres">
      <dgm:prSet presAssocID="{57498B0E-28DD-4FA4-85B1-E9E7AFBED3AD}" presName="com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FCFFC86-E645-48C3-BC1E-B40664FD6127}" type="pres">
      <dgm:prSet presAssocID="{57498B0E-28DD-4FA4-85B1-E9E7AFBED3AD}" presName="box" presStyleLbl="node1" presStyleIdx="0" presStyleCnt="4"/>
      <dgm:spPr/>
      <dgm:t>
        <a:bodyPr/>
        <a:lstStyle/>
        <a:p>
          <a:endParaRPr lang="uk-UA"/>
        </a:p>
      </dgm:t>
    </dgm:pt>
    <dgm:pt modelId="{D76C7B55-69AD-4104-9CB7-EC4942BE96C5}" type="pres">
      <dgm:prSet presAssocID="{57498B0E-28DD-4FA4-85B1-E9E7AFBED3AD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  <a:scene3d>
          <a:camera prst="orthographicFront"/>
          <a:lightRig rig="threePt" dir="t"/>
        </a:scene3d>
        <a:sp3d>
          <a:bevelT prst="relaxedInset"/>
        </a:sp3d>
      </dgm:spPr>
    </dgm:pt>
    <dgm:pt modelId="{E24693A0-BC1F-4288-A94B-8A3DAC7DFE7C}" type="pres">
      <dgm:prSet presAssocID="{57498B0E-28DD-4FA4-85B1-E9E7AFBED3AD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4342DAC-92CD-4C43-8E35-FBB85AD8124F}" type="pres">
      <dgm:prSet presAssocID="{993D40C4-CF5C-4625-9B1D-80D3D5419A49}" presName="spacer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C23E1B14-F75B-410A-942E-4A7485A3B661}" type="pres">
      <dgm:prSet presAssocID="{4959A2A9-F4D7-4669-83C4-C483BCDC9A3F}" presName="com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748A04CC-0E07-4EA8-A952-98EBADB2C53B}" type="pres">
      <dgm:prSet presAssocID="{4959A2A9-F4D7-4669-83C4-C483BCDC9A3F}" presName="box" presStyleLbl="node1" presStyleIdx="1" presStyleCnt="4"/>
      <dgm:spPr/>
      <dgm:t>
        <a:bodyPr/>
        <a:lstStyle/>
        <a:p>
          <a:endParaRPr lang="uk-UA"/>
        </a:p>
      </dgm:t>
    </dgm:pt>
    <dgm:pt modelId="{033A73C3-D10D-4A6C-9366-BD3F722407B5}" type="pres">
      <dgm:prSet presAssocID="{4959A2A9-F4D7-4669-83C4-C483BCDC9A3F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  <a:scene3d>
          <a:camera prst="orthographicFront"/>
          <a:lightRig rig="threePt" dir="t"/>
        </a:scene3d>
        <a:sp3d>
          <a:bevelT prst="relaxedInset"/>
        </a:sp3d>
      </dgm:spPr>
    </dgm:pt>
    <dgm:pt modelId="{A8F69D7B-D986-4996-B447-05265B5EE19C}" type="pres">
      <dgm:prSet presAssocID="{4959A2A9-F4D7-4669-83C4-C483BCDC9A3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E58AC42-C2AD-4C36-8350-59B187930F21}" type="pres">
      <dgm:prSet presAssocID="{8A4D0EEC-AB38-4E33-82B0-ECAB53178A22}" presName="spacer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F1FE306D-EA45-41D3-A96F-32F51917EF09}" type="pres">
      <dgm:prSet presAssocID="{88CE4B35-83E3-41AB-9B71-C131E5B58C0F}" presName="com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3242464-7758-4BD6-858E-FB09D09F99B4}" type="pres">
      <dgm:prSet presAssocID="{88CE4B35-83E3-41AB-9B71-C131E5B58C0F}" presName="box" presStyleLbl="node1" presStyleIdx="2" presStyleCnt="4"/>
      <dgm:spPr/>
      <dgm:t>
        <a:bodyPr/>
        <a:lstStyle/>
        <a:p>
          <a:endParaRPr lang="uk-UA"/>
        </a:p>
      </dgm:t>
    </dgm:pt>
    <dgm:pt modelId="{9E5FF4DA-22DA-4BB6-BEB3-04A9BA225313}" type="pres">
      <dgm:prSet presAssocID="{88CE4B35-83E3-41AB-9B71-C131E5B58C0F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  <a:scene3d>
          <a:camera prst="orthographicFront"/>
          <a:lightRig rig="threePt" dir="t"/>
        </a:scene3d>
        <a:sp3d>
          <a:bevelT prst="relaxedInset"/>
        </a:sp3d>
      </dgm:spPr>
    </dgm:pt>
    <dgm:pt modelId="{E6B89062-C2F4-441E-9A36-E106C8422EF4}" type="pres">
      <dgm:prSet presAssocID="{88CE4B35-83E3-41AB-9B71-C131E5B58C0F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47BAFB6-A5C6-4DBE-B633-D126F595822F}" type="pres">
      <dgm:prSet presAssocID="{A555C0F0-A3D9-4AAF-A161-90F45BF23EF8}" presName="spacer" presStyleCnt="0"/>
      <dgm:spPr/>
    </dgm:pt>
    <dgm:pt modelId="{211DF0EE-E6A3-4F99-8DB4-3F2A03570FE6}" type="pres">
      <dgm:prSet presAssocID="{2A9E88D1-0A1F-48F7-81AE-FF6296A13F56}" presName="comp" presStyleCnt="0"/>
      <dgm:spPr/>
    </dgm:pt>
    <dgm:pt modelId="{BCF87163-86D4-40FA-9DBF-859CA2C5E9AC}" type="pres">
      <dgm:prSet presAssocID="{2A9E88D1-0A1F-48F7-81AE-FF6296A13F56}" presName="box" presStyleLbl="node1" presStyleIdx="3" presStyleCnt="4"/>
      <dgm:spPr/>
      <dgm:t>
        <a:bodyPr/>
        <a:lstStyle/>
        <a:p>
          <a:endParaRPr lang="uk-UA"/>
        </a:p>
      </dgm:t>
    </dgm:pt>
    <dgm:pt modelId="{1EF8CF33-2D2C-4895-9600-83155BD9B204}" type="pres">
      <dgm:prSet presAssocID="{2A9E88D1-0A1F-48F7-81AE-FF6296A13F56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894A13C4-5563-4C0A-9F12-9DE49C3C3854}" type="pres">
      <dgm:prSet presAssocID="{2A9E88D1-0A1F-48F7-81AE-FF6296A13F56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76FDFD4-AF9D-4331-A0A0-0BCB3B49395E}" srcId="{4959A2A9-F4D7-4669-83C4-C483BCDC9A3F}" destId="{2B30A92B-7671-4750-AD8C-B68BCCB7B561}" srcOrd="0" destOrd="0" parTransId="{F81069CE-FDFF-4EF8-BC05-F376D5CF6750}" sibTransId="{D2EAE8A8-A601-40C0-A793-C34C5167FB51}"/>
    <dgm:cxn modelId="{2E816C6E-6431-43F8-A836-3CFC0DDBE561}" type="presOf" srcId="{B3A19D25-A314-4BB6-BBA3-BE5BA3A4A8F4}" destId="{A3242464-7758-4BD6-858E-FB09D09F99B4}" srcOrd="0" destOrd="2" presId="urn:microsoft.com/office/officeart/2005/8/layout/vList4#1"/>
    <dgm:cxn modelId="{8641FBC5-4C23-4EAD-B2D1-9082C749919B}" srcId="{57498B0E-28DD-4FA4-85B1-E9E7AFBED3AD}" destId="{9E6F8D6C-D0C8-4395-9305-9C2A4AD215E6}" srcOrd="3" destOrd="0" parTransId="{D0276F79-357A-4D2E-9EDA-0D59117C655D}" sibTransId="{5D95FD14-E4E7-40A2-B6BD-81E39E129528}"/>
    <dgm:cxn modelId="{B4B67330-810F-4EF6-8A40-64C0AB5D4020}" type="presOf" srcId="{96D0D89D-818C-40E6-8C5B-27E0963F0C6D}" destId="{748A04CC-0E07-4EA8-A952-98EBADB2C53B}" srcOrd="0" destOrd="3" presId="urn:microsoft.com/office/officeart/2005/8/layout/vList4#1"/>
    <dgm:cxn modelId="{C8740821-8639-4838-AA84-0DBBB8C6C191}" type="presOf" srcId="{1B160E61-AFEE-42E6-862F-42A85BD097A1}" destId="{E24693A0-BC1F-4288-A94B-8A3DAC7DFE7C}" srcOrd="1" destOrd="1" presId="urn:microsoft.com/office/officeart/2005/8/layout/vList4#1"/>
    <dgm:cxn modelId="{B1094B38-0938-41B9-B0DF-7AE3BE245052}" type="presOf" srcId="{A9381069-35F2-4266-8063-649C3A718337}" destId="{A3242464-7758-4BD6-858E-FB09D09F99B4}" srcOrd="0" destOrd="4" presId="urn:microsoft.com/office/officeart/2005/8/layout/vList4#1"/>
    <dgm:cxn modelId="{717EFA22-5115-4D72-8ADA-346CF39B79E4}" type="presOf" srcId="{9E6F8D6C-D0C8-4395-9305-9C2A4AD215E6}" destId="{E24693A0-BC1F-4288-A94B-8A3DAC7DFE7C}" srcOrd="1" destOrd="4" presId="urn:microsoft.com/office/officeart/2005/8/layout/vList4#1"/>
    <dgm:cxn modelId="{62E8A452-C70C-4561-937E-FF3A3D720310}" type="presOf" srcId="{2A9E88D1-0A1F-48F7-81AE-FF6296A13F56}" destId="{894A13C4-5563-4C0A-9F12-9DE49C3C3854}" srcOrd="1" destOrd="0" presId="urn:microsoft.com/office/officeart/2005/8/layout/vList4#1"/>
    <dgm:cxn modelId="{BEF2C78F-C116-49F0-9DBE-85F6DD96B968}" srcId="{57498B0E-28DD-4FA4-85B1-E9E7AFBED3AD}" destId="{3934305E-C779-4F43-A70B-EEFB3A88CD03}" srcOrd="4" destOrd="0" parTransId="{E281C47C-8BD6-4150-A395-8708606085D2}" sibTransId="{8AAE0892-8303-4CB4-9685-2C71D9A7CBD1}"/>
    <dgm:cxn modelId="{4E8EE517-284D-4F37-B65B-7058A8599068}" type="presOf" srcId="{6C84ED89-C012-4A3C-85D3-A0990EEC41C7}" destId="{A8F69D7B-D986-4996-B447-05265B5EE19C}" srcOrd="1" destOrd="5" presId="urn:microsoft.com/office/officeart/2005/8/layout/vList4#1"/>
    <dgm:cxn modelId="{8AFAEFE5-63D8-4A67-A44B-E7B0EA7CA919}" type="presOf" srcId="{D28552C8-A80E-43EE-8550-943C249475ED}" destId="{E24693A0-BC1F-4288-A94B-8A3DAC7DFE7C}" srcOrd="1" destOrd="2" presId="urn:microsoft.com/office/officeart/2005/8/layout/vList4#1"/>
    <dgm:cxn modelId="{E1496611-9823-4484-A680-AFE5A065806B}" type="presOf" srcId="{3934305E-C779-4F43-A70B-EEFB3A88CD03}" destId="{E24693A0-BC1F-4288-A94B-8A3DAC7DFE7C}" srcOrd="1" destOrd="5" presId="urn:microsoft.com/office/officeart/2005/8/layout/vList4#1"/>
    <dgm:cxn modelId="{C978428F-4AF5-4BAE-B74B-EF5E3CE3EA6E}" type="presOf" srcId="{1B160E61-AFEE-42E6-862F-42A85BD097A1}" destId="{EFCFFC86-E645-48C3-BC1E-B40664FD6127}" srcOrd="0" destOrd="1" presId="urn:microsoft.com/office/officeart/2005/8/layout/vList4#1"/>
    <dgm:cxn modelId="{6D59E79E-8B3C-4D1F-B3ED-0AB616638FB2}" srcId="{57498B0E-28DD-4FA4-85B1-E9E7AFBED3AD}" destId="{66526940-48A6-4F0E-810F-635BCD7D0B1B}" srcOrd="2" destOrd="0" parTransId="{57DE6843-C932-4AF2-90D5-6862C6D1204C}" sibTransId="{BC825841-9333-485C-A3DC-435F8DD3FAE1}"/>
    <dgm:cxn modelId="{BCFB6D7C-B118-4F72-B9DB-1849E57813F4}" type="presOf" srcId="{2B30A92B-7671-4750-AD8C-B68BCCB7B561}" destId="{A8F69D7B-D986-4996-B447-05265B5EE19C}" srcOrd="1" destOrd="1" presId="urn:microsoft.com/office/officeart/2005/8/layout/vList4#1"/>
    <dgm:cxn modelId="{8A04FBD9-8F62-4B45-BB77-38565BEB08A9}" srcId="{4959A2A9-F4D7-4669-83C4-C483BCDC9A3F}" destId="{96D0D89D-818C-40E6-8C5B-27E0963F0C6D}" srcOrd="2" destOrd="0" parTransId="{68139E3B-035E-4902-B1E7-E9A6A331D461}" sibTransId="{CEB4D6D6-3F18-4CB3-BF75-85C5EA069157}"/>
    <dgm:cxn modelId="{C1D8B98B-0627-45DF-8660-9CAE9F4E0928}" srcId="{4959A2A9-F4D7-4669-83C4-C483BCDC9A3F}" destId="{6C84ED89-C012-4A3C-85D3-A0990EEC41C7}" srcOrd="4" destOrd="0" parTransId="{24AC5312-16DB-433F-817B-43739659C50A}" sibTransId="{0CE25518-F413-4632-B970-32C8703D5FB3}"/>
    <dgm:cxn modelId="{6C1FAA7A-98A1-4759-8E3B-A5AA5B42D586}" type="presOf" srcId="{31C2B501-2E01-499A-9207-0A050A0B753E}" destId="{A3242464-7758-4BD6-858E-FB09D09F99B4}" srcOrd="0" destOrd="5" presId="urn:microsoft.com/office/officeart/2005/8/layout/vList4#1"/>
    <dgm:cxn modelId="{A889131F-FA10-4098-BAB2-E5C1B372B357}" type="presOf" srcId="{958E63BE-9CA1-4BB4-BF80-BEB257154B5C}" destId="{A8F69D7B-D986-4996-B447-05265B5EE19C}" srcOrd="1" destOrd="2" presId="urn:microsoft.com/office/officeart/2005/8/layout/vList4#1"/>
    <dgm:cxn modelId="{9BA9572B-B5D4-45A7-A25D-4853816AC06B}" srcId="{4959A2A9-F4D7-4669-83C4-C483BCDC9A3F}" destId="{9A32B68F-AE69-4F37-A187-B4B10D390014}" srcOrd="3" destOrd="0" parTransId="{8CA65D1F-75AD-427F-85C6-366E4BEFA745}" sibTransId="{A481DCE2-E246-4AD4-81D9-C8E2DAD276D6}"/>
    <dgm:cxn modelId="{42093723-0835-422A-86FB-8AD39B3186E8}" type="presOf" srcId="{88CE4B35-83E3-41AB-9B71-C131E5B58C0F}" destId="{A3242464-7758-4BD6-858E-FB09D09F99B4}" srcOrd="0" destOrd="0" presId="urn:microsoft.com/office/officeart/2005/8/layout/vList4#1"/>
    <dgm:cxn modelId="{19712622-0488-4521-A727-A3DAF82213D0}" type="presOf" srcId="{88CE4B35-83E3-41AB-9B71-C131E5B58C0F}" destId="{E6B89062-C2F4-441E-9A36-E106C8422EF4}" srcOrd="1" destOrd="0" presId="urn:microsoft.com/office/officeart/2005/8/layout/vList4#1"/>
    <dgm:cxn modelId="{759D5473-4266-4FBD-A9CF-BCDF0EA42F78}" srcId="{88CE4B35-83E3-41AB-9B71-C131E5B58C0F}" destId="{B3A19D25-A314-4BB6-BBA3-BE5BA3A4A8F4}" srcOrd="1" destOrd="0" parTransId="{940E8249-ECAD-47E7-9FA5-CF13051AD436}" sibTransId="{8D3141A5-2A2C-4728-A2D7-A6351E275BBA}"/>
    <dgm:cxn modelId="{B0FDED0C-1CD0-486F-95B7-FB997EF09C24}" srcId="{40D9C5A8-5563-44C4-AD61-087EA8F0B4E8}" destId="{2A9E88D1-0A1F-48F7-81AE-FF6296A13F56}" srcOrd="3" destOrd="0" parTransId="{695125D5-60F1-4FE5-963A-43B4D45A017E}" sibTransId="{890619B7-67E6-45F8-92D2-5C6D5678B40E}"/>
    <dgm:cxn modelId="{0C36F3CE-C059-48BD-A0CE-E1F60805166E}" type="presOf" srcId="{2A9E88D1-0A1F-48F7-81AE-FF6296A13F56}" destId="{BCF87163-86D4-40FA-9DBF-859CA2C5E9AC}" srcOrd="0" destOrd="0" presId="urn:microsoft.com/office/officeart/2005/8/layout/vList4#1"/>
    <dgm:cxn modelId="{D524B1D0-38DD-4A64-A4FE-2319A1950B3B}" type="presOf" srcId="{66526940-48A6-4F0E-810F-635BCD7D0B1B}" destId="{EFCFFC86-E645-48C3-BC1E-B40664FD6127}" srcOrd="0" destOrd="3" presId="urn:microsoft.com/office/officeart/2005/8/layout/vList4#1"/>
    <dgm:cxn modelId="{7EDEF118-A101-4761-97BD-B75BECCC5088}" type="presOf" srcId="{667762CD-6316-4CB7-AF8F-52D501D4AD60}" destId="{A3242464-7758-4BD6-858E-FB09D09F99B4}" srcOrd="0" destOrd="3" presId="urn:microsoft.com/office/officeart/2005/8/layout/vList4#1"/>
    <dgm:cxn modelId="{DE32EA0F-61E5-4230-AAEF-A54CC618D6D6}" type="presOf" srcId="{96D0D89D-818C-40E6-8C5B-27E0963F0C6D}" destId="{A8F69D7B-D986-4996-B447-05265B5EE19C}" srcOrd="1" destOrd="3" presId="urn:microsoft.com/office/officeart/2005/8/layout/vList4#1"/>
    <dgm:cxn modelId="{808D836D-FC6A-4B9B-BB91-AB53EC6473ED}" type="presOf" srcId="{3934305E-C779-4F43-A70B-EEFB3A88CD03}" destId="{EFCFFC86-E645-48C3-BC1E-B40664FD6127}" srcOrd="0" destOrd="5" presId="urn:microsoft.com/office/officeart/2005/8/layout/vList4#1"/>
    <dgm:cxn modelId="{00D49A79-CE77-48D5-B812-E684F1CC77F6}" srcId="{88CE4B35-83E3-41AB-9B71-C131E5B58C0F}" destId="{A479F96B-BABF-40DC-8365-A268857F6086}" srcOrd="0" destOrd="0" parTransId="{F1708A3C-A0C6-43CB-86E9-D2C6F782A150}" sibTransId="{47EB0A9C-6998-42A5-8551-4B073D324737}"/>
    <dgm:cxn modelId="{4B436895-DB67-4F1E-8F0B-33F5EEA3DB71}" type="presOf" srcId="{9A32B68F-AE69-4F37-A187-B4B10D390014}" destId="{A8F69D7B-D986-4996-B447-05265B5EE19C}" srcOrd="1" destOrd="4" presId="urn:microsoft.com/office/officeart/2005/8/layout/vList4#1"/>
    <dgm:cxn modelId="{A9FF6F45-DB0B-433A-B712-714FD7DC7DD7}" srcId="{88CE4B35-83E3-41AB-9B71-C131E5B58C0F}" destId="{667762CD-6316-4CB7-AF8F-52D501D4AD60}" srcOrd="2" destOrd="0" parTransId="{8BD63389-CD5A-483D-9674-B4F960C9585F}" sibTransId="{9629DA08-5EEC-4939-A629-32C7FD723A1B}"/>
    <dgm:cxn modelId="{8D1A41A5-9FC9-4148-AA92-6D72D1039682}" type="presOf" srcId="{B3A19D25-A314-4BB6-BBA3-BE5BA3A4A8F4}" destId="{E6B89062-C2F4-441E-9A36-E106C8422EF4}" srcOrd="1" destOrd="2" presId="urn:microsoft.com/office/officeart/2005/8/layout/vList4#1"/>
    <dgm:cxn modelId="{B790CA7D-83C5-432D-B1B0-769183744BA0}" srcId="{57498B0E-28DD-4FA4-85B1-E9E7AFBED3AD}" destId="{1B160E61-AFEE-42E6-862F-42A85BD097A1}" srcOrd="0" destOrd="0" parTransId="{69EBDC58-D7BC-4DC0-9500-0DFBE1C76F52}" sibTransId="{83B32CCA-941A-4E62-BF49-29B60AE9F6EB}"/>
    <dgm:cxn modelId="{9613F9DB-5469-4739-BB58-AD028CD882DB}" type="presOf" srcId="{958E63BE-9CA1-4BB4-BF80-BEB257154B5C}" destId="{748A04CC-0E07-4EA8-A952-98EBADB2C53B}" srcOrd="0" destOrd="2" presId="urn:microsoft.com/office/officeart/2005/8/layout/vList4#1"/>
    <dgm:cxn modelId="{A9A7BA04-6709-4EFD-992E-21803F85E156}" type="presOf" srcId="{A9381069-35F2-4266-8063-649C3A718337}" destId="{E6B89062-C2F4-441E-9A36-E106C8422EF4}" srcOrd="1" destOrd="4" presId="urn:microsoft.com/office/officeart/2005/8/layout/vList4#1"/>
    <dgm:cxn modelId="{8D3AD1A1-8EBB-4AEB-A2A4-8D4E7DFF0D00}" srcId="{88CE4B35-83E3-41AB-9B71-C131E5B58C0F}" destId="{31C2B501-2E01-499A-9207-0A050A0B753E}" srcOrd="4" destOrd="0" parTransId="{0A835033-9C66-4395-80E2-14A3F457750C}" sibTransId="{C27D17A9-461F-4D65-9389-1F13E9AD01FC}"/>
    <dgm:cxn modelId="{13616FEB-9CA5-4016-AFAA-B33FC43E8CE0}" type="presOf" srcId="{31C2B501-2E01-499A-9207-0A050A0B753E}" destId="{E6B89062-C2F4-441E-9A36-E106C8422EF4}" srcOrd="1" destOrd="5" presId="urn:microsoft.com/office/officeart/2005/8/layout/vList4#1"/>
    <dgm:cxn modelId="{1B1B32C8-6917-49FE-A22D-FB40DADC8F22}" srcId="{40D9C5A8-5563-44C4-AD61-087EA8F0B4E8}" destId="{57498B0E-28DD-4FA4-85B1-E9E7AFBED3AD}" srcOrd="0" destOrd="0" parTransId="{089AB1DC-70FF-4CAB-A0D8-C508805E995D}" sibTransId="{993D40C4-CF5C-4625-9B1D-80D3D5419A49}"/>
    <dgm:cxn modelId="{34C956CE-E384-4D4B-9B1B-A8072AC69563}" type="presOf" srcId="{57498B0E-28DD-4FA4-85B1-E9E7AFBED3AD}" destId="{E24693A0-BC1F-4288-A94B-8A3DAC7DFE7C}" srcOrd="1" destOrd="0" presId="urn:microsoft.com/office/officeart/2005/8/layout/vList4#1"/>
    <dgm:cxn modelId="{E8FCC467-7EDF-4F4A-A53B-B587CE17E51B}" type="presOf" srcId="{A479F96B-BABF-40DC-8365-A268857F6086}" destId="{E6B89062-C2F4-441E-9A36-E106C8422EF4}" srcOrd="1" destOrd="1" presId="urn:microsoft.com/office/officeart/2005/8/layout/vList4#1"/>
    <dgm:cxn modelId="{214E1788-FA64-488B-9504-F76C92CF7F0F}" type="presOf" srcId="{57498B0E-28DD-4FA4-85B1-E9E7AFBED3AD}" destId="{EFCFFC86-E645-48C3-BC1E-B40664FD6127}" srcOrd="0" destOrd="0" presId="urn:microsoft.com/office/officeart/2005/8/layout/vList4#1"/>
    <dgm:cxn modelId="{EEE8533E-B5A9-4D3F-831E-C24C28402D8C}" type="presOf" srcId="{40D9C5A8-5563-44C4-AD61-087EA8F0B4E8}" destId="{0920FAE0-AB38-425E-BA1D-EE5DD4AFD7DA}" srcOrd="0" destOrd="0" presId="urn:microsoft.com/office/officeart/2005/8/layout/vList4#1"/>
    <dgm:cxn modelId="{3DB639C9-AFE8-433C-985C-AAF6B6A66D2E}" type="presOf" srcId="{9A32B68F-AE69-4F37-A187-B4B10D390014}" destId="{748A04CC-0E07-4EA8-A952-98EBADB2C53B}" srcOrd="0" destOrd="4" presId="urn:microsoft.com/office/officeart/2005/8/layout/vList4#1"/>
    <dgm:cxn modelId="{2AD650E3-0333-42C7-8FC9-207352E7C818}" srcId="{4959A2A9-F4D7-4669-83C4-C483BCDC9A3F}" destId="{958E63BE-9CA1-4BB4-BF80-BEB257154B5C}" srcOrd="1" destOrd="0" parTransId="{93C965F4-8C90-4517-95EB-825D4BDA6A58}" sibTransId="{4060AF31-6E6E-46DE-8A90-92B0672B5162}"/>
    <dgm:cxn modelId="{EE1ACC82-3626-4070-B622-3BA09BBA7A38}" type="presOf" srcId="{9E6F8D6C-D0C8-4395-9305-9C2A4AD215E6}" destId="{EFCFFC86-E645-48C3-BC1E-B40664FD6127}" srcOrd="0" destOrd="4" presId="urn:microsoft.com/office/officeart/2005/8/layout/vList4#1"/>
    <dgm:cxn modelId="{5EA012FA-D587-4B91-AAB9-D2548AF0517A}" type="presOf" srcId="{6C84ED89-C012-4A3C-85D3-A0990EEC41C7}" destId="{748A04CC-0E07-4EA8-A952-98EBADB2C53B}" srcOrd="0" destOrd="5" presId="urn:microsoft.com/office/officeart/2005/8/layout/vList4#1"/>
    <dgm:cxn modelId="{0255B89F-6501-4DA4-94C5-A5DD07DF629D}" type="presOf" srcId="{667762CD-6316-4CB7-AF8F-52D501D4AD60}" destId="{E6B89062-C2F4-441E-9A36-E106C8422EF4}" srcOrd="1" destOrd="3" presId="urn:microsoft.com/office/officeart/2005/8/layout/vList4#1"/>
    <dgm:cxn modelId="{AF8A87C5-2CD5-4DBC-A8E3-27AF01EA880C}" srcId="{88CE4B35-83E3-41AB-9B71-C131E5B58C0F}" destId="{A9381069-35F2-4266-8063-649C3A718337}" srcOrd="3" destOrd="0" parTransId="{C6938954-89DA-46C4-88FD-DD0F7702F048}" sibTransId="{BF062365-2CD6-4DE3-9B80-CDF1BD6AE91E}"/>
    <dgm:cxn modelId="{7169052E-0AFA-4284-B146-D9242D8D806A}" type="presOf" srcId="{2B30A92B-7671-4750-AD8C-B68BCCB7B561}" destId="{748A04CC-0E07-4EA8-A952-98EBADB2C53B}" srcOrd="0" destOrd="1" presId="urn:microsoft.com/office/officeart/2005/8/layout/vList4#1"/>
    <dgm:cxn modelId="{C65C96CA-782D-4033-8513-A273428096BA}" type="presOf" srcId="{66526940-48A6-4F0E-810F-635BCD7D0B1B}" destId="{E24693A0-BC1F-4288-A94B-8A3DAC7DFE7C}" srcOrd="1" destOrd="3" presId="urn:microsoft.com/office/officeart/2005/8/layout/vList4#1"/>
    <dgm:cxn modelId="{AD9F2C19-2614-49F9-8E68-EA3A41F8F632}" type="presOf" srcId="{4959A2A9-F4D7-4669-83C4-C483BCDC9A3F}" destId="{A8F69D7B-D986-4996-B447-05265B5EE19C}" srcOrd="1" destOrd="0" presId="urn:microsoft.com/office/officeart/2005/8/layout/vList4#1"/>
    <dgm:cxn modelId="{C21FC18D-B75D-4E2A-8895-16BCED813D02}" srcId="{57498B0E-28DD-4FA4-85B1-E9E7AFBED3AD}" destId="{D28552C8-A80E-43EE-8550-943C249475ED}" srcOrd="1" destOrd="0" parTransId="{36193C60-E057-4B5D-BE60-BC4D8B117B8E}" sibTransId="{AE9152E8-459D-4D52-B750-3AA82AAD5906}"/>
    <dgm:cxn modelId="{4929D668-5E5F-4731-9348-7676B25DB074}" srcId="{40D9C5A8-5563-44C4-AD61-087EA8F0B4E8}" destId="{4959A2A9-F4D7-4669-83C4-C483BCDC9A3F}" srcOrd="1" destOrd="0" parTransId="{5C51571D-C59D-411E-8930-69F8C8430DF3}" sibTransId="{8A4D0EEC-AB38-4E33-82B0-ECAB53178A22}"/>
    <dgm:cxn modelId="{60049DC9-03B3-47EA-9EE6-852C841BE90A}" type="presOf" srcId="{D28552C8-A80E-43EE-8550-943C249475ED}" destId="{EFCFFC86-E645-48C3-BC1E-B40664FD6127}" srcOrd="0" destOrd="2" presId="urn:microsoft.com/office/officeart/2005/8/layout/vList4#1"/>
    <dgm:cxn modelId="{849041E8-0D52-4B31-9A63-3BE43DA854E5}" srcId="{40D9C5A8-5563-44C4-AD61-087EA8F0B4E8}" destId="{88CE4B35-83E3-41AB-9B71-C131E5B58C0F}" srcOrd="2" destOrd="0" parTransId="{ACBFF76F-106F-4E45-9FC5-C6289AD1A7F2}" sibTransId="{A555C0F0-A3D9-4AAF-A161-90F45BF23EF8}"/>
    <dgm:cxn modelId="{31236FEE-BC3C-4340-B881-1DEC53EBC2E7}" type="presOf" srcId="{A479F96B-BABF-40DC-8365-A268857F6086}" destId="{A3242464-7758-4BD6-858E-FB09D09F99B4}" srcOrd="0" destOrd="1" presId="urn:microsoft.com/office/officeart/2005/8/layout/vList4#1"/>
    <dgm:cxn modelId="{899AC388-3FE3-4948-A9A6-6CC682A9B294}" type="presOf" srcId="{4959A2A9-F4D7-4669-83C4-C483BCDC9A3F}" destId="{748A04CC-0E07-4EA8-A952-98EBADB2C53B}" srcOrd="0" destOrd="0" presId="urn:microsoft.com/office/officeart/2005/8/layout/vList4#1"/>
    <dgm:cxn modelId="{FF84CFA4-74C5-4C8C-B85F-89DF3B25C539}" type="presParOf" srcId="{0920FAE0-AB38-425E-BA1D-EE5DD4AFD7DA}" destId="{D1AF7EEC-13FD-454F-8FE3-82912CC2CBB1}" srcOrd="0" destOrd="0" presId="urn:microsoft.com/office/officeart/2005/8/layout/vList4#1"/>
    <dgm:cxn modelId="{6266C82E-6EF3-4F0F-B909-B0E0EF762F7B}" type="presParOf" srcId="{D1AF7EEC-13FD-454F-8FE3-82912CC2CBB1}" destId="{EFCFFC86-E645-48C3-BC1E-B40664FD6127}" srcOrd="0" destOrd="0" presId="urn:microsoft.com/office/officeart/2005/8/layout/vList4#1"/>
    <dgm:cxn modelId="{28400AB0-CF91-45A3-B6B4-30BA8EAEEBCF}" type="presParOf" srcId="{D1AF7EEC-13FD-454F-8FE3-82912CC2CBB1}" destId="{D76C7B55-69AD-4104-9CB7-EC4942BE96C5}" srcOrd="1" destOrd="0" presId="urn:microsoft.com/office/officeart/2005/8/layout/vList4#1"/>
    <dgm:cxn modelId="{39CB23B2-533C-45D1-82AB-B13968E7544A}" type="presParOf" srcId="{D1AF7EEC-13FD-454F-8FE3-82912CC2CBB1}" destId="{E24693A0-BC1F-4288-A94B-8A3DAC7DFE7C}" srcOrd="2" destOrd="0" presId="urn:microsoft.com/office/officeart/2005/8/layout/vList4#1"/>
    <dgm:cxn modelId="{085B87CB-446B-4FBD-A5D6-01D63FD89DA9}" type="presParOf" srcId="{0920FAE0-AB38-425E-BA1D-EE5DD4AFD7DA}" destId="{44342DAC-92CD-4C43-8E35-FBB85AD8124F}" srcOrd="1" destOrd="0" presId="urn:microsoft.com/office/officeart/2005/8/layout/vList4#1"/>
    <dgm:cxn modelId="{A6155AEA-3A3D-495E-BBC1-61F63028B548}" type="presParOf" srcId="{0920FAE0-AB38-425E-BA1D-EE5DD4AFD7DA}" destId="{C23E1B14-F75B-410A-942E-4A7485A3B661}" srcOrd="2" destOrd="0" presId="urn:microsoft.com/office/officeart/2005/8/layout/vList4#1"/>
    <dgm:cxn modelId="{7D084555-AFFA-4421-95D5-21625046F705}" type="presParOf" srcId="{C23E1B14-F75B-410A-942E-4A7485A3B661}" destId="{748A04CC-0E07-4EA8-A952-98EBADB2C53B}" srcOrd="0" destOrd="0" presId="urn:microsoft.com/office/officeart/2005/8/layout/vList4#1"/>
    <dgm:cxn modelId="{0F6C6797-9A57-41FF-AAEF-A8BFD57DCFA7}" type="presParOf" srcId="{C23E1B14-F75B-410A-942E-4A7485A3B661}" destId="{033A73C3-D10D-4A6C-9366-BD3F722407B5}" srcOrd="1" destOrd="0" presId="urn:microsoft.com/office/officeart/2005/8/layout/vList4#1"/>
    <dgm:cxn modelId="{0DE3DDA5-9308-47A7-BB9B-9D3A676407BB}" type="presParOf" srcId="{C23E1B14-F75B-410A-942E-4A7485A3B661}" destId="{A8F69D7B-D986-4996-B447-05265B5EE19C}" srcOrd="2" destOrd="0" presId="urn:microsoft.com/office/officeart/2005/8/layout/vList4#1"/>
    <dgm:cxn modelId="{019C9EFC-7DD0-41D6-B6B0-6D500B4F11A0}" type="presParOf" srcId="{0920FAE0-AB38-425E-BA1D-EE5DD4AFD7DA}" destId="{9E58AC42-C2AD-4C36-8350-59B187930F21}" srcOrd="3" destOrd="0" presId="urn:microsoft.com/office/officeart/2005/8/layout/vList4#1"/>
    <dgm:cxn modelId="{DD795B38-1C3A-4D69-94B2-2CC58110CBA6}" type="presParOf" srcId="{0920FAE0-AB38-425E-BA1D-EE5DD4AFD7DA}" destId="{F1FE306D-EA45-41D3-A96F-32F51917EF09}" srcOrd="4" destOrd="0" presId="urn:microsoft.com/office/officeart/2005/8/layout/vList4#1"/>
    <dgm:cxn modelId="{B3CDE142-6502-4EB3-89CD-A28A356487D8}" type="presParOf" srcId="{F1FE306D-EA45-41D3-A96F-32F51917EF09}" destId="{A3242464-7758-4BD6-858E-FB09D09F99B4}" srcOrd="0" destOrd="0" presId="urn:microsoft.com/office/officeart/2005/8/layout/vList4#1"/>
    <dgm:cxn modelId="{43A32741-F076-401F-843C-E2364F1670DB}" type="presParOf" srcId="{F1FE306D-EA45-41D3-A96F-32F51917EF09}" destId="{9E5FF4DA-22DA-4BB6-BEB3-04A9BA225313}" srcOrd="1" destOrd="0" presId="urn:microsoft.com/office/officeart/2005/8/layout/vList4#1"/>
    <dgm:cxn modelId="{8E2F1739-495B-4F10-9EA4-A6823A165CC6}" type="presParOf" srcId="{F1FE306D-EA45-41D3-A96F-32F51917EF09}" destId="{E6B89062-C2F4-441E-9A36-E106C8422EF4}" srcOrd="2" destOrd="0" presId="urn:microsoft.com/office/officeart/2005/8/layout/vList4#1"/>
    <dgm:cxn modelId="{AF82AA5D-ED4E-4981-9858-308B906B3DB5}" type="presParOf" srcId="{0920FAE0-AB38-425E-BA1D-EE5DD4AFD7DA}" destId="{647BAFB6-A5C6-4DBE-B633-D126F595822F}" srcOrd="5" destOrd="0" presId="urn:microsoft.com/office/officeart/2005/8/layout/vList4#1"/>
    <dgm:cxn modelId="{B91F965B-DD49-43FB-9809-C855CF0EE1B1}" type="presParOf" srcId="{0920FAE0-AB38-425E-BA1D-EE5DD4AFD7DA}" destId="{211DF0EE-E6A3-4F99-8DB4-3F2A03570FE6}" srcOrd="6" destOrd="0" presId="urn:microsoft.com/office/officeart/2005/8/layout/vList4#1"/>
    <dgm:cxn modelId="{D8E1E04C-A48F-4667-845D-BC6B8284C4DA}" type="presParOf" srcId="{211DF0EE-E6A3-4F99-8DB4-3F2A03570FE6}" destId="{BCF87163-86D4-40FA-9DBF-859CA2C5E9AC}" srcOrd="0" destOrd="0" presId="urn:microsoft.com/office/officeart/2005/8/layout/vList4#1"/>
    <dgm:cxn modelId="{00273027-5568-4393-AF1D-7574C71FA221}" type="presParOf" srcId="{211DF0EE-E6A3-4F99-8DB4-3F2A03570FE6}" destId="{1EF8CF33-2D2C-4895-9600-83155BD9B204}" srcOrd="1" destOrd="0" presId="urn:microsoft.com/office/officeart/2005/8/layout/vList4#1"/>
    <dgm:cxn modelId="{02094824-7432-4D47-A776-F01CDF97C3EC}" type="presParOf" srcId="{211DF0EE-E6A3-4F99-8DB4-3F2A03570FE6}" destId="{894A13C4-5563-4C0A-9F12-9DE49C3C385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61011E-C0A0-4112-A877-A2E0776A44E5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E5CDC62-EC89-44AB-A981-BE022DF5653A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Critical Infrastructure Protection (1</a:t>
          </a:r>
          <a:r>
            <a:rPr lang="uk-UA" dirty="0" smtClean="0"/>
            <a:t> конкурс</a:t>
          </a:r>
          <a:r>
            <a:rPr lang="en-US" dirty="0" smtClean="0"/>
            <a:t>)</a:t>
          </a:r>
          <a:endParaRPr lang="uk-UA" dirty="0"/>
        </a:p>
      </dgm:t>
    </dgm:pt>
    <dgm:pt modelId="{E41D156A-8C35-460A-A227-580D9B616C13}" type="parTrans" cxnId="{D2669EA4-92CD-4AA2-916B-3F28823BF446}">
      <dgm:prSet/>
      <dgm:spPr/>
      <dgm:t>
        <a:bodyPr/>
        <a:lstStyle/>
        <a:p>
          <a:endParaRPr lang="uk-UA"/>
        </a:p>
      </dgm:t>
    </dgm:pt>
    <dgm:pt modelId="{A6996CA3-5924-47C0-84E0-B0C5C8B62BA8}" type="sibTrans" cxnId="{D2669EA4-92CD-4AA2-916B-3F28823BF446}">
      <dgm:prSet/>
      <dgm:spPr/>
      <dgm:t>
        <a:bodyPr/>
        <a:lstStyle/>
        <a:p>
          <a:endParaRPr lang="uk-UA"/>
        </a:p>
      </dgm:t>
    </dgm:pt>
    <dgm:pt modelId="{B9419A6D-C407-4F1D-9332-D4FB9E99EC24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err="1" smtClean="0"/>
            <a:t>Попередження</a:t>
          </a:r>
          <a:r>
            <a:rPr lang="ru-RU" dirty="0" smtClean="0"/>
            <a:t>, </a:t>
          </a:r>
          <a:r>
            <a:rPr lang="ru-RU" dirty="0" err="1" smtClean="0"/>
            <a:t>виявлення</a:t>
          </a:r>
          <a:r>
            <a:rPr lang="ru-RU" dirty="0" smtClean="0"/>
            <a:t> та </a:t>
          </a:r>
          <a:r>
            <a:rPr lang="ru-RU" dirty="0" err="1" smtClean="0"/>
            <a:t>реагування</a:t>
          </a:r>
          <a:r>
            <a:rPr lang="ru-RU" dirty="0" smtClean="0"/>
            <a:t> на </a:t>
          </a:r>
          <a:r>
            <a:rPr lang="ru-RU" dirty="0" err="1" smtClean="0"/>
            <a:t>фізичні</a:t>
          </a:r>
          <a:r>
            <a:rPr lang="ru-RU" dirty="0" smtClean="0"/>
            <a:t> та </a:t>
          </a:r>
          <a:r>
            <a:rPr lang="ru-RU" dirty="0" err="1" smtClean="0"/>
            <a:t>кіберзагрози</a:t>
          </a:r>
          <a:r>
            <a:rPr lang="ru-RU" dirty="0" smtClean="0"/>
            <a:t> для критично</a:t>
          </a:r>
          <a:r>
            <a:rPr lang="uk-UA" dirty="0" smtClean="0"/>
            <a:t>ї інфраструктури Європи</a:t>
          </a:r>
          <a:endParaRPr lang="uk-UA" dirty="0"/>
        </a:p>
      </dgm:t>
    </dgm:pt>
    <dgm:pt modelId="{3AFF4A15-8B9B-42B6-9AF9-ACEED00488FC}" type="parTrans" cxnId="{CC7580EF-F807-4FDF-BD22-E753C2F727D9}">
      <dgm:prSet/>
      <dgm:spPr/>
      <dgm:t>
        <a:bodyPr/>
        <a:lstStyle/>
        <a:p>
          <a:endParaRPr lang="uk-UA"/>
        </a:p>
      </dgm:t>
    </dgm:pt>
    <dgm:pt modelId="{50F2EA2C-5A7F-44D2-8962-F6E05FA14122}" type="sibTrans" cxnId="{CC7580EF-F807-4FDF-BD22-E753C2F727D9}">
      <dgm:prSet/>
      <dgm:spPr/>
      <dgm:t>
        <a:bodyPr/>
        <a:lstStyle/>
        <a:p>
          <a:endParaRPr lang="uk-UA"/>
        </a:p>
      </dgm:t>
    </dgm:pt>
    <dgm:pt modelId="{12A30115-689B-4662-AF6D-FBF7A387BE72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Security</a:t>
          </a:r>
          <a:r>
            <a:rPr lang="uk-UA" dirty="0" smtClean="0"/>
            <a:t> (21 конкурс)</a:t>
          </a:r>
          <a:endParaRPr lang="uk-UA" dirty="0"/>
        </a:p>
      </dgm:t>
    </dgm:pt>
    <dgm:pt modelId="{4111AB93-0C7F-4AC8-91D5-A253AE1EE00C}" type="parTrans" cxnId="{23E8CEAF-74C8-412D-B01F-7D37C5F280C9}">
      <dgm:prSet/>
      <dgm:spPr/>
      <dgm:t>
        <a:bodyPr/>
        <a:lstStyle/>
        <a:p>
          <a:endParaRPr lang="uk-UA"/>
        </a:p>
      </dgm:t>
    </dgm:pt>
    <dgm:pt modelId="{86FF0787-8207-4F46-A848-0E228ABCC0E0}" type="sibTrans" cxnId="{23E8CEAF-74C8-412D-B01F-7D37C5F280C9}">
      <dgm:prSet/>
      <dgm:spPr/>
      <dgm:t>
        <a:bodyPr/>
        <a:lstStyle/>
        <a:p>
          <a:endParaRPr lang="uk-UA"/>
        </a:p>
      </dgm:t>
    </dgm:pt>
    <dgm:pt modelId="{0139B248-CBED-4440-88CD-B2F2306925F0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/>
            <a:t>Протистояння загрозам: захищені та безпечні суспільства</a:t>
          </a:r>
          <a:endParaRPr lang="uk-UA" dirty="0"/>
        </a:p>
      </dgm:t>
    </dgm:pt>
    <dgm:pt modelId="{8DF7F946-CD9B-4582-BACA-3640C47BF823}" type="parTrans" cxnId="{434BDE26-E9F6-430F-9084-8BF6236E80AA}">
      <dgm:prSet/>
      <dgm:spPr/>
      <dgm:t>
        <a:bodyPr/>
        <a:lstStyle/>
        <a:p>
          <a:endParaRPr lang="uk-UA"/>
        </a:p>
      </dgm:t>
    </dgm:pt>
    <dgm:pt modelId="{2F6F0345-29AB-49B0-89EB-8BEC9F61F9FA}" type="sibTrans" cxnId="{434BDE26-E9F6-430F-9084-8BF6236E80AA}">
      <dgm:prSet/>
      <dgm:spPr/>
      <dgm:t>
        <a:bodyPr/>
        <a:lstStyle/>
        <a:p>
          <a:endParaRPr lang="uk-UA"/>
        </a:p>
      </dgm:t>
    </dgm:pt>
    <dgm:pt modelId="{90A3E130-7D54-44EC-9EA5-6C675247727C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Digital Security Focus </a:t>
          </a:r>
          <a:r>
            <a:rPr lang="en-US" dirty="0" smtClean="0"/>
            <a:t>Area</a:t>
          </a:r>
          <a:r>
            <a:rPr lang="uk-UA" dirty="0" smtClean="0"/>
            <a:t> (8 конкурсів)</a:t>
          </a:r>
          <a:endParaRPr lang="uk-UA" dirty="0"/>
        </a:p>
      </dgm:t>
    </dgm:pt>
    <dgm:pt modelId="{5788D476-0468-4BCC-9E27-A1980C6EC0A4}" type="parTrans" cxnId="{C38435F9-CACF-45A6-A056-E4DDE146490E}">
      <dgm:prSet/>
      <dgm:spPr/>
      <dgm:t>
        <a:bodyPr/>
        <a:lstStyle/>
        <a:p>
          <a:endParaRPr lang="uk-UA"/>
        </a:p>
      </dgm:t>
    </dgm:pt>
    <dgm:pt modelId="{571ED581-DE7A-4024-88E7-56AA3035382F}" type="sibTrans" cxnId="{C38435F9-CACF-45A6-A056-E4DDE146490E}">
      <dgm:prSet/>
      <dgm:spPr/>
      <dgm:t>
        <a:bodyPr/>
        <a:lstStyle/>
        <a:p>
          <a:endParaRPr lang="uk-UA"/>
        </a:p>
      </dgm:t>
    </dgm:pt>
    <dgm:pt modelId="{A4C015D4-2FFE-43E3-9CAF-10F792FE19EA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/>
            <a:t>Конфіденційність, захист даних, цифрова ідентифікація</a:t>
          </a:r>
          <a:endParaRPr lang="uk-UA" dirty="0"/>
        </a:p>
      </dgm:t>
    </dgm:pt>
    <dgm:pt modelId="{2439AA6B-11DB-4ECD-8FEC-25C2375A88D7}" type="parTrans" cxnId="{64A4B472-8F2E-4A24-AB4D-09CC114679F8}">
      <dgm:prSet/>
      <dgm:spPr/>
      <dgm:t>
        <a:bodyPr/>
        <a:lstStyle/>
        <a:p>
          <a:endParaRPr lang="uk-UA"/>
        </a:p>
      </dgm:t>
    </dgm:pt>
    <dgm:pt modelId="{4D3941B5-3515-4AC9-B4A5-DDF4FB233517}" type="sibTrans" cxnId="{64A4B472-8F2E-4A24-AB4D-09CC114679F8}">
      <dgm:prSet/>
      <dgm:spPr/>
      <dgm:t>
        <a:bodyPr/>
        <a:lstStyle/>
        <a:p>
          <a:endParaRPr lang="uk-UA"/>
        </a:p>
      </dgm:t>
    </dgm:pt>
    <dgm:pt modelId="{F5A3E9BE-FB28-474B-901C-7C777C749C04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/>
            <a:t>Криптографія</a:t>
          </a:r>
          <a:endParaRPr lang="uk-UA" dirty="0"/>
        </a:p>
      </dgm:t>
    </dgm:pt>
    <dgm:pt modelId="{B519DC4D-C69B-4275-B6B5-8911A38C5E43}" type="parTrans" cxnId="{20F083B5-03F6-4C3A-A7F3-88F50E891006}">
      <dgm:prSet/>
      <dgm:spPr/>
      <dgm:t>
        <a:bodyPr/>
        <a:lstStyle/>
        <a:p>
          <a:endParaRPr lang="uk-UA"/>
        </a:p>
      </dgm:t>
    </dgm:pt>
    <dgm:pt modelId="{E10A2194-3901-4F24-8B47-EFE497BFF9CB}" type="sibTrans" cxnId="{20F083B5-03F6-4C3A-A7F3-88F50E891006}">
      <dgm:prSet/>
      <dgm:spPr/>
      <dgm:t>
        <a:bodyPr/>
        <a:lstStyle/>
        <a:p>
          <a:endParaRPr lang="uk-UA"/>
        </a:p>
      </dgm:t>
    </dgm:pt>
    <dgm:pt modelId="{25EE8E87-861A-455F-8C2E-19182958CCD7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/>
            <a:t>Боротьба зі злочинністю та тероризмом</a:t>
          </a:r>
          <a:endParaRPr lang="uk-UA" dirty="0"/>
        </a:p>
      </dgm:t>
    </dgm:pt>
    <dgm:pt modelId="{D733AE57-BCF1-4FA0-AD35-BEB244C4411B}" type="parTrans" cxnId="{EB50C552-F545-431F-A997-6F9DE99C211B}">
      <dgm:prSet/>
      <dgm:spPr/>
    </dgm:pt>
    <dgm:pt modelId="{EA04F571-8C66-43B2-80A9-FF7821D41E2E}" type="sibTrans" cxnId="{EB50C552-F545-431F-A997-6F9DE99C211B}">
      <dgm:prSet/>
      <dgm:spPr/>
    </dgm:pt>
    <dgm:pt modelId="{CBB0CCB7-795D-4CB2-94E4-6F94D4886CEB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/>
            <a:t>Захист кордонів та зовнішня політика</a:t>
          </a:r>
          <a:endParaRPr lang="uk-UA" dirty="0"/>
        </a:p>
      </dgm:t>
    </dgm:pt>
    <dgm:pt modelId="{2F2EF905-CE6D-4B45-92F6-99429608E6F9}" type="parTrans" cxnId="{02ADCE40-8486-4E91-AF84-2DECF6DB3828}">
      <dgm:prSet/>
      <dgm:spPr/>
    </dgm:pt>
    <dgm:pt modelId="{ADCEE744-C1ED-4D06-8D7E-533130E2D1E7}" type="sibTrans" cxnId="{02ADCE40-8486-4E91-AF84-2DECF6DB3828}">
      <dgm:prSet/>
      <dgm:spPr/>
    </dgm:pt>
    <dgm:pt modelId="{40ECF407-9970-4CA8-B6A9-B2757E3236C3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err="1" smtClean="0"/>
            <a:t>Кібербезпека</a:t>
          </a:r>
          <a:r>
            <a:rPr lang="uk-UA" dirty="0" smtClean="0"/>
            <a:t> для підприємств малого та середнього бізнесу, органів місцевого самоврядування</a:t>
          </a:r>
          <a:endParaRPr lang="uk-UA" dirty="0"/>
        </a:p>
      </dgm:t>
    </dgm:pt>
    <dgm:pt modelId="{34E91376-406D-4347-B183-F00536A259EF}" type="parTrans" cxnId="{48D4E97B-0D3A-4F6B-A2AA-AA403F68CA71}">
      <dgm:prSet/>
      <dgm:spPr/>
    </dgm:pt>
    <dgm:pt modelId="{85FB303D-AA02-4636-ABB3-4BA70610B229}" type="sibTrans" cxnId="{48D4E97B-0D3A-4F6B-A2AA-AA403F68CA71}">
      <dgm:prSet/>
      <dgm:spPr/>
    </dgm:pt>
    <dgm:pt modelId="{F1382F00-66B7-4EBE-9355-71E96EA98EB6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uk-UA" dirty="0" smtClean="0"/>
            <a:t>Економіки </a:t>
          </a:r>
          <a:r>
            <a:rPr lang="uk-UA" dirty="0" err="1" smtClean="0"/>
            <a:t>кібербезпеки</a:t>
          </a:r>
          <a:endParaRPr lang="uk-UA" dirty="0"/>
        </a:p>
      </dgm:t>
    </dgm:pt>
    <dgm:pt modelId="{B06ADB8F-6A34-40C2-9626-A2FF681200D5}" type="parTrans" cxnId="{A4CB532D-D886-4EAD-BC00-C71CFF5AE0D0}">
      <dgm:prSet/>
      <dgm:spPr/>
    </dgm:pt>
    <dgm:pt modelId="{1733CF6C-609E-432A-AA32-55EC4F4F3BDA}" type="sibTrans" cxnId="{A4CB532D-D886-4EAD-BC00-C71CFF5AE0D0}">
      <dgm:prSet/>
      <dgm:spPr/>
    </dgm:pt>
    <dgm:pt modelId="{860D4EF8-599A-4C88-8244-86B51C88C55A}" type="pres">
      <dgm:prSet presAssocID="{4161011E-C0A0-4112-A877-A2E0776A44E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CB86DF7-8CF5-4914-A340-D1D3EFB418E4}" type="pres">
      <dgm:prSet presAssocID="{5E5CDC62-EC89-44AB-A981-BE022DF5653A}" presName="comp" presStyleCnt="0"/>
      <dgm:spPr/>
    </dgm:pt>
    <dgm:pt modelId="{BA0F97CE-9BFB-435C-B0E2-0464C5648DB5}" type="pres">
      <dgm:prSet presAssocID="{5E5CDC62-EC89-44AB-A981-BE022DF5653A}" presName="box" presStyleLbl="node1" presStyleIdx="0" presStyleCnt="3"/>
      <dgm:spPr/>
      <dgm:t>
        <a:bodyPr/>
        <a:lstStyle/>
        <a:p>
          <a:endParaRPr lang="uk-UA"/>
        </a:p>
      </dgm:t>
    </dgm:pt>
    <dgm:pt modelId="{C27BF4C3-99FF-435C-A225-D71688A10F8B}" type="pres">
      <dgm:prSet presAssocID="{5E5CDC62-EC89-44AB-A981-BE022DF5653A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501F3AEF-D617-4808-AFA2-97560CBE1D3B}" type="pres">
      <dgm:prSet presAssocID="{5E5CDC62-EC89-44AB-A981-BE022DF5653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A875BFF-1A75-42BB-8219-8FB035F03082}" type="pres">
      <dgm:prSet presAssocID="{A6996CA3-5924-47C0-84E0-B0C5C8B62BA8}" presName="spacer" presStyleCnt="0"/>
      <dgm:spPr/>
    </dgm:pt>
    <dgm:pt modelId="{23C73DAB-2132-441F-A729-3CA044E09B88}" type="pres">
      <dgm:prSet presAssocID="{12A30115-689B-4662-AF6D-FBF7A387BE72}" presName="comp" presStyleCnt="0"/>
      <dgm:spPr/>
    </dgm:pt>
    <dgm:pt modelId="{070F971A-63D7-47B3-9307-E75FDEF4FC60}" type="pres">
      <dgm:prSet presAssocID="{12A30115-689B-4662-AF6D-FBF7A387BE72}" presName="box" presStyleLbl="node1" presStyleIdx="1" presStyleCnt="3"/>
      <dgm:spPr/>
      <dgm:t>
        <a:bodyPr/>
        <a:lstStyle/>
        <a:p>
          <a:endParaRPr lang="uk-UA"/>
        </a:p>
      </dgm:t>
    </dgm:pt>
    <dgm:pt modelId="{73AA19CF-0FD5-4126-AEAD-CFC416C1A23B}" type="pres">
      <dgm:prSet presAssocID="{12A30115-689B-4662-AF6D-FBF7A387BE72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5BCA382A-E4EA-4861-AB28-30CB1A63BFA3}" type="pres">
      <dgm:prSet presAssocID="{12A30115-689B-4662-AF6D-FBF7A387BE7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3278228-2300-4229-B167-95566617C947}" type="pres">
      <dgm:prSet presAssocID="{86FF0787-8207-4F46-A848-0E228ABCC0E0}" presName="spacer" presStyleCnt="0"/>
      <dgm:spPr/>
    </dgm:pt>
    <dgm:pt modelId="{17762E7A-7F52-459F-BDB6-EF7B6E290826}" type="pres">
      <dgm:prSet presAssocID="{90A3E130-7D54-44EC-9EA5-6C675247727C}" presName="comp" presStyleCnt="0"/>
      <dgm:spPr/>
    </dgm:pt>
    <dgm:pt modelId="{8E4A3CED-72B1-436D-AA1A-581E8C5144B5}" type="pres">
      <dgm:prSet presAssocID="{90A3E130-7D54-44EC-9EA5-6C675247727C}" presName="box" presStyleLbl="node1" presStyleIdx="2" presStyleCnt="3"/>
      <dgm:spPr/>
      <dgm:t>
        <a:bodyPr/>
        <a:lstStyle/>
        <a:p>
          <a:endParaRPr lang="uk-UA"/>
        </a:p>
      </dgm:t>
    </dgm:pt>
    <dgm:pt modelId="{DF385BBC-AED4-4D73-959F-D0F8BD13930F}" type="pres">
      <dgm:prSet presAssocID="{90A3E130-7D54-44EC-9EA5-6C675247727C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D4D3589F-94A7-409A-85ED-BBD530FC7D47}" type="pres">
      <dgm:prSet presAssocID="{90A3E130-7D54-44EC-9EA5-6C675247727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1A11132-5608-4C60-BB45-4A05F9D6D634}" type="presOf" srcId="{A4C015D4-2FFE-43E3-9CAF-10F792FE19EA}" destId="{8E4A3CED-72B1-436D-AA1A-581E8C5144B5}" srcOrd="0" destOrd="1" presId="urn:microsoft.com/office/officeart/2005/8/layout/vList4#2"/>
    <dgm:cxn modelId="{3E24879D-FC7A-4635-AB6D-84CB5F6B2EF1}" type="presOf" srcId="{5E5CDC62-EC89-44AB-A981-BE022DF5653A}" destId="{BA0F97CE-9BFB-435C-B0E2-0464C5648DB5}" srcOrd="0" destOrd="0" presId="urn:microsoft.com/office/officeart/2005/8/layout/vList4#2"/>
    <dgm:cxn modelId="{20F083B5-03F6-4C3A-A7F3-88F50E891006}" srcId="{90A3E130-7D54-44EC-9EA5-6C675247727C}" destId="{F5A3E9BE-FB28-474B-901C-7C777C749C04}" srcOrd="2" destOrd="0" parTransId="{B519DC4D-C69B-4275-B6B5-8911A38C5E43}" sibTransId="{E10A2194-3901-4F24-8B47-EFE497BFF9CB}"/>
    <dgm:cxn modelId="{6FF7EDFC-F06E-4931-93D5-01D3FF0F87EF}" type="presOf" srcId="{F5A3E9BE-FB28-474B-901C-7C777C749C04}" destId="{8E4A3CED-72B1-436D-AA1A-581E8C5144B5}" srcOrd="0" destOrd="3" presId="urn:microsoft.com/office/officeart/2005/8/layout/vList4#2"/>
    <dgm:cxn modelId="{C384AC0B-8910-482E-9B1C-D739C75D4000}" type="presOf" srcId="{CBB0CCB7-795D-4CB2-94E4-6F94D4886CEB}" destId="{5BCA382A-E4EA-4861-AB28-30CB1A63BFA3}" srcOrd="1" destOrd="3" presId="urn:microsoft.com/office/officeart/2005/8/layout/vList4#2"/>
    <dgm:cxn modelId="{0D7B3C04-137B-4B49-85F4-EEB06628D9F7}" type="presOf" srcId="{F1382F00-66B7-4EBE-9355-71E96EA98EB6}" destId="{D4D3589F-94A7-409A-85ED-BBD530FC7D47}" srcOrd="1" destOrd="4" presId="urn:microsoft.com/office/officeart/2005/8/layout/vList4#2"/>
    <dgm:cxn modelId="{64A4B472-8F2E-4A24-AB4D-09CC114679F8}" srcId="{90A3E130-7D54-44EC-9EA5-6C675247727C}" destId="{A4C015D4-2FFE-43E3-9CAF-10F792FE19EA}" srcOrd="0" destOrd="0" parTransId="{2439AA6B-11DB-4ECD-8FEC-25C2375A88D7}" sibTransId="{4D3941B5-3515-4AC9-B4A5-DDF4FB233517}"/>
    <dgm:cxn modelId="{75D0DBA1-2595-4319-BCE6-18F90BED805E}" type="presOf" srcId="{12A30115-689B-4662-AF6D-FBF7A387BE72}" destId="{5BCA382A-E4EA-4861-AB28-30CB1A63BFA3}" srcOrd="1" destOrd="0" presId="urn:microsoft.com/office/officeart/2005/8/layout/vList4#2"/>
    <dgm:cxn modelId="{47BB0DB7-5E16-4F81-900D-68AD1C99A100}" type="presOf" srcId="{90A3E130-7D54-44EC-9EA5-6C675247727C}" destId="{8E4A3CED-72B1-436D-AA1A-581E8C5144B5}" srcOrd="0" destOrd="0" presId="urn:microsoft.com/office/officeart/2005/8/layout/vList4#2"/>
    <dgm:cxn modelId="{4805D4D0-D669-4682-88A8-71FAF0A21C17}" type="presOf" srcId="{CBB0CCB7-795D-4CB2-94E4-6F94D4886CEB}" destId="{070F971A-63D7-47B3-9307-E75FDEF4FC60}" srcOrd="0" destOrd="3" presId="urn:microsoft.com/office/officeart/2005/8/layout/vList4#2"/>
    <dgm:cxn modelId="{EB938E0D-1C4A-4128-B70C-D111519FF9AB}" type="presOf" srcId="{5E5CDC62-EC89-44AB-A981-BE022DF5653A}" destId="{501F3AEF-D617-4808-AFA2-97560CBE1D3B}" srcOrd="1" destOrd="0" presId="urn:microsoft.com/office/officeart/2005/8/layout/vList4#2"/>
    <dgm:cxn modelId="{85C3B805-CEB4-4EA2-989A-178456F61550}" type="presOf" srcId="{90A3E130-7D54-44EC-9EA5-6C675247727C}" destId="{D4D3589F-94A7-409A-85ED-BBD530FC7D47}" srcOrd="1" destOrd="0" presId="urn:microsoft.com/office/officeart/2005/8/layout/vList4#2"/>
    <dgm:cxn modelId="{3997A25F-32CD-4307-AB84-08C9868DA0DF}" type="presOf" srcId="{F1382F00-66B7-4EBE-9355-71E96EA98EB6}" destId="{8E4A3CED-72B1-436D-AA1A-581E8C5144B5}" srcOrd="0" destOrd="4" presId="urn:microsoft.com/office/officeart/2005/8/layout/vList4#2"/>
    <dgm:cxn modelId="{01826F86-64EB-4048-82F7-1A478F0CDCDA}" type="presOf" srcId="{25EE8E87-861A-455F-8C2E-19182958CCD7}" destId="{070F971A-63D7-47B3-9307-E75FDEF4FC60}" srcOrd="0" destOrd="2" presId="urn:microsoft.com/office/officeart/2005/8/layout/vList4#2"/>
    <dgm:cxn modelId="{A4CB532D-D886-4EAD-BC00-C71CFF5AE0D0}" srcId="{90A3E130-7D54-44EC-9EA5-6C675247727C}" destId="{F1382F00-66B7-4EBE-9355-71E96EA98EB6}" srcOrd="3" destOrd="0" parTransId="{B06ADB8F-6A34-40C2-9626-A2FF681200D5}" sibTransId="{1733CF6C-609E-432A-AA32-55EC4F4F3BDA}"/>
    <dgm:cxn modelId="{C38435F9-CACF-45A6-A056-E4DDE146490E}" srcId="{4161011E-C0A0-4112-A877-A2E0776A44E5}" destId="{90A3E130-7D54-44EC-9EA5-6C675247727C}" srcOrd="2" destOrd="0" parTransId="{5788D476-0468-4BCC-9E27-A1980C6EC0A4}" sibTransId="{571ED581-DE7A-4024-88E7-56AA3035382F}"/>
    <dgm:cxn modelId="{CC7580EF-F807-4FDF-BD22-E753C2F727D9}" srcId="{5E5CDC62-EC89-44AB-A981-BE022DF5653A}" destId="{B9419A6D-C407-4F1D-9332-D4FB9E99EC24}" srcOrd="0" destOrd="0" parTransId="{3AFF4A15-8B9B-42B6-9AF9-ACEED00488FC}" sibTransId="{50F2EA2C-5A7F-44D2-8962-F6E05FA14122}"/>
    <dgm:cxn modelId="{E8B31608-EA33-4445-BDE9-19DEE629E7E3}" type="presOf" srcId="{12A30115-689B-4662-AF6D-FBF7A387BE72}" destId="{070F971A-63D7-47B3-9307-E75FDEF4FC60}" srcOrd="0" destOrd="0" presId="urn:microsoft.com/office/officeart/2005/8/layout/vList4#2"/>
    <dgm:cxn modelId="{02ADCE40-8486-4E91-AF84-2DECF6DB3828}" srcId="{12A30115-689B-4662-AF6D-FBF7A387BE72}" destId="{CBB0CCB7-795D-4CB2-94E4-6F94D4886CEB}" srcOrd="2" destOrd="0" parTransId="{2F2EF905-CE6D-4B45-92F6-99429608E6F9}" sibTransId="{ADCEE744-C1ED-4D06-8D7E-533130E2D1E7}"/>
    <dgm:cxn modelId="{23E8CEAF-74C8-412D-B01F-7D37C5F280C9}" srcId="{4161011E-C0A0-4112-A877-A2E0776A44E5}" destId="{12A30115-689B-4662-AF6D-FBF7A387BE72}" srcOrd="1" destOrd="0" parTransId="{4111AB93-0C7F-4AC8-91D5-A253AE1EE00C}" sibTransId="{86FF0787-8207-4F46-A848-0E228ABCC0E0}"/>
    <dgm:cxn modelId="{48D4E97B-0D3A-4F6B-A2AA-AA403F68CA71}" srcId="{90A3E130-7D54-44EC-9EA5-6C675247727C}" destId="{40ECF407-9970-4CA8-B6A9-B2757E3236C3}" srcOrd="1" destOrd="0" parTransId="{34E91376-406D-4347-B183-F00536A259EF}" sibTransId="{85FB303D-AA02-4636-ABB3-4BA70610B229}"/>
    <dgm:cxn modelId="{4F0694E4-009B-4C81-8188-06A3A1B10D9D}" type="presOf" srcId="{B9419A6D-C407-4F1D-9332-D4FB9E99EC24}" destId="{501F3AEF-D617-4808-AFA2-97560CBE1D3B}" srcOrd="1" destOrd="1" presId="urn:microsoft.com/office/officeart/2005/8/layout/vList4#2"/>
    <dgm:cxn modelId="{1F782A3B-BB1E-4E67-B3B2-BB7172BC41E1}" type="presOf" srcId="{40ECF407-9970-4CA8-B6A9-B2757E3236C3}" destId="{D4D3589F-94A7-409A-85ED-BBD530FC7D47}" srcOrd="1" destOrd="2" presId="urn:microsoft.com/office/officeart/2005/8/layout/vList4#2"/>
    <dgm:cxn modelId="{C3FD3191-4C33-40B9-8A57-7D35014C11AD}" type="presOf" srcId="{F5A3E9BE-FB28-474B-901C-7C777C749C04}" destId="{D4D3589F-94A7-409A-85ED-BBD530FC7D47}" srcOrd="1" destOrd="3" presId="urn:microsoft.com/office/officeart/2005/8/layout/vList4#2"/>
    <dgm:cxn modelId="{3F7C4A0D-4E3C-4577-BDD6-8AB45DC45CD2}" type="presOf" srcId="{25EE8E87-861A-455F-8C2E-19182958CCD7}" destId="{5BCA382A-E4EA-4861-AB28-30CB1A63BFA3}" srcOrd="1" destOrd="2" presId="urn:microsoft.com/office/officeart/2005/8/layout/vList4#2"/>
    <dgm:cxn modelId="{71ECAD7A-04C2-4B37-B66A-B49CAB5EA6A6}" type="presOf" srcId="{0139B248-CBED-4440-88CD-B2F2306925F0}" destId="{070F971A-63D7-47B3-9307-E75FDEF4FC60}" srcOrd="0" destOrd="1" presId="urn:microsoft.com/office/officeart/2005/8/layout/vList4#2"/>
    <dgm:cxn modelId="{EB50C552-F545-431F-A997-6F9DE99C211B}" srcId="{12A30115-689B-4662-AF6D-FBF7A387BE72}" destId="{25EE8E87-861A-455F-8C2E-19182958CCD7}" srcOrd="1" destOrd="0" parTransId="{D733AE57-BCF1-4FA0-AD35-BEB244C4411B}" sibTransId="{EA04F571-8C66-43B2-80A9-FF7821D41E2E}"/>
    <dgm:cxn modelId="{3E8E92C6-2B87-4AED-966B-7B277126166D}" type="presOf" srcId="{A4C015D4-2FFE-43E3-9CAF-10F792FE19EA}" destId="{D4D3589F-94A7-409A-85ED-BBD530FC7D47}" srcOrd="1" destOrd="1" presId="urn:microsoft.com/office/officeart/2005/8/layout/vList4#2"/>
    <dgm:cxn modelId="{D2669EA4-92CD-4AA2-916B-3F28823BF446}" srcId="{4161011E-C0A0-4112-A877-A2E0776A44E5}" destId="{5E5CDC62-EC89-44AB-A981-BE022DF5653A}" srcOrd="0" destOrd="0" parTransId="{E41D156A-8C35-460A-A227-580D9B616C13}" sibTransId="{A6996CA3-5924-47C0-84E0-B0C5C8B62BA8}"/>
    <dgm:cxn modelId="{51D1D15B-1B9E-42A9-8DFD-0A34F700D4E2}" type="presOf" srcId="{B9419A6D-C407-4F1D-9332-D4FB9E99EC24}" destId="{BA0F97CE-9BFB-435C-B0E2-0464C5648DB5}" srcOrd="0" destOrd="1" presId="urn:microsoft.com/office/officeart/2005/8/layout/vList4#2"/>
    <dgm:cxn modelId="{38CD6C04-4FDB-4129-980C-C9B601949C97}" type="presOf" srcId="{4161011E-C0A0-4112-A877-A2E0776A44E5}" destId="{860D4EF8-599A-4C88-8244-86B51C88C55A}" srcOrd="0" destOrd="0" presId="urn:microsoft.com/office/officeart/2005/8/layout/vList4#2"/>
    <dgm:cxn modelId="{434BDE26-E9F6-430F-9084-8BF6236E80AA}" srcId="{12A30115-689B-4662-AF6D-FBF7A387BE72}" destId="{0139B248-CBED-4440-88CD-B2F2306925F0}" srcOrd="0" destOrd="0" parTransId="{8DF7F946-CD9B-4582-BACA-3640C47BF823}" sibTransId="{2F6F0345-29AB-49B0-89EB-8BEC9F61F9FA}"/>
    <dgm:cxn modelId="{7AAE60C3-368F-4254-9613-E4671BD033AF}" type="presOf" srcId="{0139B248-CBED-4440-88CD-B2F2306925F0}" destId="{5BCA382A-E4EA-4861-AB28-30CB1A63BFA3}" srcOrd="1" destOrd="1" presId="urn:microsoft.com/office/officeart/2005/8/layout/vList4#2"/>
    <dgm:cxn modelId="{B27B4719-7FAF-4EF2-8303-18F677C05CBD}" type="presOf" srcId="{40ECF407-9970-4CA8-B6A9-B2757E3236C3}" destId="{8E4A3CED-72B1-436D-AA1A-581E8C5144B5}" srcOrd="0" destOrd="2" presId="urn:microsoft.com/office/officeart/2005/8/layout/vList4#2"/>
    <dgm:cxn modelId="{A008FCB9-3C3F-40B6-B586-32E5E73FAF0E}" type="presParOf" srcId="{860D4EF8-599A-4C88-8244-86B51C88C55A}" destId="{7CB86DF7-8CF5-4914-A340-D1D3EFB418E4}" srcOrd="0" destOrd="0" presId="urn:microsoft.com/office/officeart/2005/8/layout/vList4#2"/>
    <dgm:cxn modelId="{5EB54F0C-8D4C-400D-B0A8-5FC0DF305BE2}" type="presParOf" srcId="{7CB86DF7-8CF5-4914-A340-D1D3EFB418E4}" destId="{BA0F97CE-9BFB-435C-B0E2-0464C5648DB5}" srcOrd="0" destOrd="0" presId="urn:microsoft.com/office/officeart/2005/8/layout/vList4#2"/>
    <dgm:cxn modelId="{01942C12-5B88-476A-A54C-37E4E67D0CA1}" type="presParOf" srcId="{7CB86DF7-8CF5-4914-A340-D1D3EFB418E4}" destId="{C27BF4C3-99FF-435C-A225-D71688A10F8B}" srcOrd="1" destOrd="0" presId="urn:microsoft.com/office/officeart/2005/8/layout/vList4#2"/>
    <dgm:cxn modelId="{382E45FC-9A96-4062-A491-34F322C3FEA2}" type="presParOf" srcId="{7CB86DF7-8CF5-4914-A340-D1D3EFB418E4}" destId="{501F3AEF-D617-4808-AFA2-97560CBE1D3B}" srcOrd="2" destOrd="0" presId="urn:microsoft.com/office/officeart/2005/8/layout/vList4#2"/>
    <dgm:cxn modelId="{7DF93C75-D083-4DFC-9F1E-934C8E58FEB5}" type="presParOf" srcId="{860D4EF8-599A-4C88-8244-86B51C88C55A}" destId="{3A875BFF-1A75-42BB-8219-8FB035F03082}" srcOrd="1" destOrd="0" presId="urn:microsoft.com/office/officeart/2005/8/layout/vList4#2"/>
    <dgm:cxn modelId="{6497EEFD-331A-45CD-B1F6-497803C6AE58}" type="presParOf" srcId="{860D4EF8-599A-4C88-8244-86B51C88C55A}" destId="{23C73DAB-2132-441F-A729-3CA044E09B88}" srcOrd="2" destOrd="0" presId="urn:microsoft.com/office/officeart/2005/8/layout/vList4#2"/>
    <dgm:cxn modelId="{8F3AD580-2AD8-4E60-AE73-FE36B9A06CA8}" type="presParOf" srcId="{23C73DAB-2132-441F-A729-3CA044E09B88}" destId="{070F971A-63D7-47B3-9307-E75FDEF4FC60}" srcOrd="0" destOrd="0" presId="urn:microsoft.com/office/officeart/2005/8/layout/vList4#2"/>
    <dgm:cxn modelId="{0674FAC7-3445-4DF1-8B5E-3ECEF59DE1E5}" type="presParOf" srcId="{23C73DAB-2132-441F-A729-3CA044E09B88}" destId="{73AA19CF-0FD5-4126-AEAD-CFC416C1A23B}" srcOrd="1" destOrd="0" presId="urn:microsoft.com/office/officeart/2005/8/layout/vList4#2"/>
    <dgm:cxn modelId="{D3B6B642-2BFB-40C7-8AAF-2B05AF9D6399}" type="presParOf" srcId="{23C73DAB-2132-441F-A729-3CA044E09B88}" destId="{5BCA382A-E4EA-4861-AB28-30CB1A63BFA3}" srcOrd="2" destOrd="0" presId="urn:microsoft.com/office/officeart/2005/8/layout/vList4#2"/>
    <dgm:cxn modelId="{C7DD7FD9-8DC4-4FE1-A091-204658625188}" type="presParOf" srcId="{860D4EF8-599A-4C88-8244-86B51C88C55A}" destId="{03278228-2300-4229-B167-95566617C947}" srcOrd="3" destOrd="0" presId="urn:microsoft.com/office/officeart/2005/8/layout/vList4#2"/>
    <dgm:cxn modelId="{13F69CA3-5444-4506-A11A-F2B566D999F7}" type="presParOf" srcId="{860D4EF8-599A-4C88-8244-86B51C88C55A}" destId="{17762E7A-7F52-459F-BDB6-EF7B6E290826}" srcOrd="4" destOrd="0" presId="urn:microsoft.com/office/officeart/2005/8/layout/vList4#2"/>
    <dgm:cxn modelId="{B55B9509-B987-4AA4-8763-AE3908BF2C7B}" type="presParOf" srcId="{17762E7A-7F52-459F-BDB6-EF7B6E290826}" destId="{8E4A3CED-72B1-436D-AA1A-581E8C5144B5}" srcOrd="0" destOrd="0" presId="urn:microsoft.com/office/officeart/2005/8/layout/vList4#2"/>
    <dgm:cxn modelId="{E93EA005-BD39-408E-855E-1264E4F0F148}" type="presParOf" srcId="{17762E7A-7F52-459F-BDB6-EF7B6E290826}" destId="{DF385BBC-AED4-4D73-959F-D0F8BD13930F}" srcOrd="1" destOrd="0" presId="urn:microsoft.com/office/officeart/2005/8/layout/vList4#2"/>
    <dgm:cxn modelId="{08B6CA85-7FD0-4051-BFA0-EEC088B76D24}" type="presParOf" srcId="{17762E7A-7F52-459F-BDB6-EF7B6E290826}" destId="{D4D3589F-94A7-409A-85ED-BBD530FC7D47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FFC86-E645-48C3-BC1E-B40664FD6127}">
      <dsp:nvSpPr>
        <dsp:cNvPr id="0" name=""/>
        <dsp:cNvSpPr/>
      </dsp:nvSpPr>
      <dsp:spPr>
        <a:xfrm>
          <a:off x="0" y="0"/>
          <a:ext cx="7619999" cy="1016511"/>
        </a:xfrm>
        <a:prstGeom prst="roundRect">
          <a:avLst>
            <a:gd name="adj" fmla="val 10000"/>
          </a:avLst>
        </a:prstGeom>
        <a:solidFill>
          <a:schemeClr val="accent5"/>
        </a:solidFill>
        <a:ln w="4127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Co-creation for growth and inclusion</a:t>
          </a:r>
          <a:r>
            <a:rPr lang="uk-UA" sz="1200" kern="1200" dirty="0" smtClean="0"/>
            <a:t> (9 конкурсів)</a:t>
          </a:r>
          <a:endParaRPr lang="uk-UA" sz="12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err="1" smtClean="0"/>
            <a:t>Осв</a:t>
          </a:r>
          <a:r>
            <a:rPr lang="uk-UA" sz="1050" kern="1200" dirty="0" err="1" smtClean="0"/>
            <a:t>іта</a:t>
          </a:r>
          <a:r>
            <a:rPr lang="uk-UA" sz="1050" kern="1200" dirty="0" smtClean="0"/>
            <a:t> і навички: розширення прав і можливостей молодих європейських </a:t>
          </a:r>
          <a:r>
            <a:rPr lang="uk-UA" sz="1050" kern="1200" dirty="0" err="1" smtClean="0"/>
            <a:t>інноваторів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Співпраця у наданні державних послуг;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Підвищення впливу досліджень та інновацій на прийняття політичних рішень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Європейська мапа виробництва знань і співробітництва у площині суспільних викликів</a:t>
          </a:r>
          <a:endParaRPr lang="uk-UA" sz="105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900" kern="1200" dirty="0"/>
        </a:p>
      </dsp:txBody>
      <dsp:txXfrm>
        <a:off x="1625651" y="0"/>
        <a:ext cx="5994348" cy="1016511"/>
      </dsp:txXfrm>
    </dsp:sp>
    <dsp:sp modelId="{D76C7B55-69AD-4104-9CB7-EC4942BE96C5}">
      <dsp:nvSpPr>
        <dsp:cNvPr id="0" name=""/>
        <dsp:cNvSpPr/>
      </dsp:nvSpPr>
      <dsp:spPr>
        <a:xfrm>
          <a:off x="101651" y="101651"/>
          <a:ext cx="1524000" cy="8132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8A04CC-0E07-4EA8-A952-98EBADB2C53B}">
      <dsp:nvSpPr>
        <dsp:cNvPr id="0" name=""/>
        <dsp:cNvSpPr/>
      </dsp:nvSpPr>
      <dsp:spPr>
        <a:xfrm>
          <a:off x="0" y="1118162"/>
          <a:ext cx="7619999" cy="1016511"/>
        </a:xfrm>
        <a:prstGeom prst="roundRect">
          <a:avLst>
            <a:gd name="adj" fmla="val 10000"/>
          </a:avLst>
        </a:prstGeom>
        <a:solidFill>
          <a:schemeClr val="accent3"/>
        </a:solidFill>
        <a:ln w="4127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Reserving inequalities and promoting fairness</a:t>
          </a:r>
          <a:r>
            <a:rPr lang="uk-UA" sz="900" kern="1200" dirty="0" smtClean="0"/>
            <a:t> (10 конкурсів)</a:t>
          </a:r>
          <a:endParaRPr lang="uk-UA" sz="9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Сучасні тренди радикалізму та їхнє значення для Європи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Нерівність в ЄС та її наслідки для демократії, соціальної згуртованості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Динаміка нерівностей впродовж життя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Викорінення нерівності: нові політики справедливості у початковій освіті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Боротьба з податковим шахрайством та ухиленням від сплати податків</a:t>
          </a:r>
          <a:endParaRPr lang="uk-UA" sz="1050" kern="1200" dirty="0"/>
        </a:p>
      </dsp:txBody>
      <dsp:txXfrm>
        <a:off x="1625651" y="1118162"/>
        <a:ext cx="5994348" cy="1016511"/>
      </dsp:txXfrm>
    </dsp:sp>
    <dsp:sp modelId="{033A73C3-D10D-4A6C-9366-BD3F722407B5}">
      <dsp:nvSpPr>
        <dsp:cNvPr id="0" name=""/>
        <dsp:cNvSpPr/>
      </dsp:nvSpPr>
      <dsp:spPr>
        <a:xfrm>
          <a:off x="101651" y="1219814"/>
          <a:ext cx="1524000" cy="8132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242464-7758-4BD6-858E-FB09D09F99B4}">
      <dsp:nvSpPr>
        <dsp:cNvPr id="0" name=""/>
        <dsp:cNvSpPr/>
      </dsp:nvSpPr>
      <dsp:spPr>
        <a:xfrm>
          <a:off x="0" y="2236325"/>
          <a:ext cx="7619999" cy="1016511"/>
        </a:xfrm>
        <a:prstGeom prst="roundRect">
          <a:avLst>
            <a:gd name="adj" fmla="val 10000"/>
          </a:avLst>
        </a:prstGeom>
        <a:solidFill>
          <a:schemeClr val="accent2"/>
        </a:solidFill>
        <a:ln w="4127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Engaging together globally</a:t>
          </a:r>
          <a:r>
            <a:rPr lang="uk-UA" sz="900" b="1" kern="1200" dirty="0" smtClean="0"/>
            <a:t> (9 конкурсів)</a:t>
          </a:r>
          <a:endParaRPr lang="uk-UA" sz="900" b="1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ЄС та глобальний міграційний виклик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Стратегічний потенціал зовнішньої торговельної політики ЄС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ЄС і Центральна Азія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Співробітництво Європа-Китай </a:t>
          </a:r>
          <a:endParaRPr lang="uk-UA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050" kern="1200" dirty="0" smtClean="0"/>
            <a:t>Центри європейських досліджень та інновацій </a:t>
          </a:r>
          <a:endParaRPr lang="uk-UA" sz="1050" kern="1200" dirty="0"/>
        </a:p>
      </dsp:txBody>
      <dsp:txXfrm>
        <a:off x="1625651" y="2236325"/>
        <a:ext cx="5994348" cy="1016511"/>
      </dsp:txXfrm>
    </dsp:sp>
    <dsp:sp modelId="{9E5FF4DA-22DA-4BB6-BEB3-04A9BA225313}">
      <dsp:nvSpPr>
        <dsp:cNvPr id="0" name=""/>
        <dsp:cNvSpPr/>
      </dsp:nvSpPr>
      <dsp:spPr>
        <a:xfrm>
          <a:off x="101651" y="2337976"/>
          <a:ext cx="1524000" cy="8132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F87163-86D4-40FA-9DBF-859CA2C5E9AC}">
      <dsp:nvSpPr>
        <dsp:cNvPr id="0" name=""/>
        <dsp:cNvSpPr/>
      </dsp:nvSpPr>
      <dsp:spPr>
        <a:xfrm>
          <a:off x="0" y="3354488"/>
          <a:ext cx="7619999" cy="10165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Understanding Europe – promoting the European public and cultural space (11 </a:t>
          </a:r>
          <a:r>
            <a:rPr lang="ru-RU" sz="900" b="1" kern="1200" dirty="0" smtClean="0"/>
            <a:t>конкурс</a:t>
          </a:r>
          <a:r>
            <a:rPr lang="uk-UA" sz="900" b="1" kern="1200" dirty="0" err="1" smtClean="0"/>
            <a:t>ів</a:t>
          </a:r>
          <a:r>
            <a:rPr lang="en-US" sz="900" b="1" kern="1200" dirty="0" smtClean="0"/>
            <a:t>)</a:t>
          </a:r>
          <a:endParaRPr lang="uk-UA" sz="900" b="1" kern="1200" dirty="0" smtClean="0"/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err="1" smtClean="0"/>
            <a:t>-покращення</a:t>
          </a:r>
          <a:r>
            <a:rPr lang="uk-UA" sz="900" kern="1200" dirty="0" smtClean="0"/>
            <a:t> порозуміння через вивчення проблемного минулого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err="1" smtClean="0"/>
            <a:t>-культурна</a:t>
          </a:r>
          <a:r>
            <a:rPr lang="uk-UA" sz="900" kern="1200" dirty="0" smtClean="0"/>
            <a:t> грамотність молодого покоління в Європі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err="1" smtClean="0"/>
            <a:t>-культурний</a:t>
          </a:r>
          <a:r>
            <a:rPr lang="uk-UA" sz="900" kern="1200" dirty="0" smtClean="0"/>
            <a:t> спадок європейських прибережних та морських регіонів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900" kern="1200" dirty="0" err="1" smtClean="0"/>
            <a:t>-релігійне</a:t>
          </a:r>
          <a:r>
            <a:rPr lang="uk-UA" sz="900" kern="1200" dirty="0" smtClean="0"/>
            <a:t> різноманіття в Європі – минуле, теперішнє, майбутнє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900" kern="1200" dirty="0"/>
        </a:p>
      </dsp:txBody>
      <dsp:txXfrm>
        <a:off x="1625651" y="3354488"/>
        <a:ext cx="5994348" cy="1016511"/>
      </dsp:txXfrm>
    </dsp:sp>
    <dsp:sp modelId="{1EF8CF33-2D2C-4895-9600-83155BD9B204}">
      <dsp:nvSpPr>
        <dsp:cNvPr id="0" name=""/>
        <dsp:cNvSpPr/>
      </dsp:nvSpPr>
      <dsp:spPr>
        <a:xfrm>
          <a:off x="101651" y="3456139"/>
          <a:ext cx="1524000" cy="8132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F97CE-9BFB-435C-B0E2-0464C5648DB5}">
      <dsp:nvSpPr>
        <dsp:cNvPr id="0" name=""/>
        <dsp:cNvSpPr/>
      </dsp:nvSpPr>
      <dsp:spPr>
        <a:xfrm>
          <a:off x="0" y="0"/>
          <a:ext cx="7620000" cy="1366738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Critical Infrastructure Protection (1</a:t>
          </a:r>
          <a:r>
            <a:rPr lang="uk-UA" sz="1600" kern="1200" dirty="0" smtClean="0"/>
            <a:t> конкурс</a:t>
          </a:r>
          <a:r>
            <a:rPr lang="en-US" sz="1600" kern="1200" dirty="0" smtClean="0"/>
            <a:t>)</a:t>
          </a:r>
          <a:endParaRPr lang="uk-UA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Попередження</a:t>
          </a:r>
          <a:r>
            <a:rPr lang="ru-RU" sz="1200" kern="1200" dirty="0" smtClean="0"/>
            <a:t>, </a:t>
          </a:r>
          <a:r>
            <a:rPr lang="ru-RU" sz="1200" kern="1200" dirty="0" err="1" smtClean="0"/>
            <a:t>виявлення</a:t>
          </a:r>
          <a:r>
            <a:rPr lang="ru-RU" sz="1200" kern="1200" dirty="0" smtClean="0"/>
            <a:t> та </a:t>
          </a:r>
          <a:r>
            <a:rPr lang="ru-RU" sz="1200" kern="1200" dirty="0" err="1" smtClean="0"/>
            <a:t>реагування</a:t>
          </a:r>
          <a:r>
            <a:rPr lang="ru-RU" sz="1200" kern="1200" dirty="0" smtClean="0"/>
            <a:t> на </a:t>
          </a:r>
          <a:r>
            <a:rPr lang="ru-RU" sz="1200" kern="1200" dirty="0" err="1" smtClean="0"/>
            <a:t>фізичні</a:t>
          </a:r>
          <a:r>
            <a:rPr lang="ru-RU" sz="1200" kern="1200" dirty="0" smtClean="0"/>
            <a:t> та </a:t>
          </a:r>
          <a:r>
            <a:rPr lang="ru-RU" sz="1200" kern="1200" dirty="0" err="1" smtClean="0"/>
            <a:t>кіберзагрози</a:t>
          </a:r>
          <a:r>
            <a:rPr lang="ru-RU" sz="1200" kern="1200" dirty="0" smtClean="0"/>
            <a:t> для критично</a:t>
          </a:r>
          <a:r>
            <a:rPr lang="uk-UA" sz="1200" kern="1200" dirty="0" smtClean="0"/>
            <a:t>ї інфраструктури Європи</a:t>
          </a:r>
          <a:endParaRPr lang="uk-UA" sz="1200" kern="1200" dirty="0"/>
        </a:p>
      </dsp:txBody>
      <dsp:txXfrm>
        <a:off x="1660673" y="0"/>
        <a:ext cx="5959326" cy="1366738"/>
      </dsp:txXfrm>
    </dsp:sp>
    <dsp:sp modelId="{C27BF4C3-99FF-435C-A225-D71688A10F8B}">
      <dsp:nvSpPr>
        <dsp:cNvPr id="0" name=""/>
        <dsp:cNvSpPr/>
      </dsp:nvSpPr>
      <dsp:spPr>
        <a:xfrm>
          <a:off x="136673" y="136673"/>
          <a:ext cx="1524000" cy="10933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0F971A-63D7-47B3-9307-E75FDEF4FC60}">
      <dsp:nvSpPr>
        <dsp:cNvPr id="0" name=""/>
        <dsp:cNvSpPr/>
      </dsp:nvSpPr>
      <dsp:spPr>
        <a:xfrm>
          <a:off x="0" y="1503412"/>
          <a:ext cx="7620000" cy="1366738"/>
        </a:xfrm>
        <a:prstGeom prst="roundRect">
          <a:avLst>
            <a:gd name="adj" fmla="val 10000"/>
          </a:avLst>
        </a:prstGeom>
        <a:solidFill>
          <a:schemeClr val="accent5"/>
        </a:solidFill>
        <a:ln w="4127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Security</a:t>
          </a:r>
          <a:r>
            <a:rPr lang="uk-UA" sz="1600" kern="1200" dirty="0" smtClean="0"/>
            <a:t> (21 конкурс)</a:t>
          </a:r>
          <a:endParaRPr lang="uk-UA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Протистояння загрозам: захищені та безпечні суспільства</a:t>
          </a:r>
          <a:endParaRPr lang="uk-UA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Боротьба зі злочинністю та тероризмом</a:t>
          </a:r>
          <a:endParaRPr lang="uk-UA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Захист кордонів та зовнішня політика</a:t>
          </a:r>
          <a:endParaRPr lang="uk-UA" sz="1200" kern="1200" dirty="0"/>
        </a:p>
      </dsp:txBody>
      <dsp:txXfrm>
        <a:off x="1660673" y="1503412"/>
        <a:ext cx="5959326" cy="1366738"/>
      </dsp:txXfrm>
    </dsp:sp>
    <dsp:sp modelId="{73AA19CF-0FD5-4126-AEAD-CFC416C1A23B}">
      <dsp:nvSpPr>
        <dsp:cNvPr id="0" name=""/>
        <dsp:cNvSpPr/>
      </dsp:nvSpPr>
      <dsp:spPr>
        <a:xfrm>
          <a:off x="136673" y="1640086"/>
          <a:ext cx="1524000" cy="10933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4A3CED-72B1-436D-AA1A-581E8C5144B5}">
      <dsp:nvSpPr>
        <dsp:cNvPr id="0" name=""/>
        <dsp:cNvSpPr/>
      </dsp:nvSpPr>
      <dsp:spPr>
        <a:xfrm>
          <a:off x="0" y="3006824"/>
          <a:ext cx="7620000" cy="1366738"/>
        </a:xfrm>
        <a:prstGeom prst="roundRect">
          <a:avLst>
            <a:gd name="adj" fmla="val 10000"/>
          </a:avLst>
        </a:prstGeom>
        <a:solidFill>
          <a:schemeClr val="accent2"/>
        </a:solidFill>
        <a:ln w="41275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Digital Security Focus </a:t>
          </a:r>
          <a:r>
            <a:rPr lang="en-US" sz="1600" kern="1200" dirty="0" smtClean="0"/>
            <a:t>Area</a:t>
          </a:r>
          <a:r>
            <a:rPr lang="uk-UA" sz="1600" kern="1200" dirty="0" smtClean="0"/>
            <a:t> (8 конкурсів)</a:t>
          </a:r>
          <a:endParaRPr lang="uk-UA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Конфіденційність, захист даних, цифрова ідентифікація</a:t>
          </a:r>
          <a:endParaRPr lang="uk-UA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err="1" smtClean="0"/>
            <a:t>Кібербезпека</a:t>
          </a:r>
          <a:r>
            <a:rPr lang="uk-UA" sz="1200" kern="1200" dirty="0" smtClean="0"/>
            <a:t> для підприємств малого та середнього бізнесу, органів місцевого самоврядування</a:t>
          </a:r>
          <a:endParaRPr lang="uk-UA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Криптографія</a:t>
          </a:r>
          <a:endParaRPr lang="uk-UA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200" kern="1200" dirty="0" smtClean="0"/>
            <a:t>Економіки </a:t>
          </a:r>
          <a:r>
            <a:rPr lang="uk-UA" sz="1200" kern="1200" dirty="0" err="1" smtClean="0"/>
            <a:t>кібербезпеки</a:t>
          </a:r>
          <a:endParaRPr lang="uk-UA" sz="1200" kern="1200" dirty="0"/>
        </a:p>
      </dsp:txBody>
      <dsp:txXfrm>
        <a:off x="1660673" y="3006824"/>
        <a:ext cx="5959326" cy="1366738"/>
      </dsp:txXfrm>
    </dsp:sp>
    <dsp:sp modelId="{DF385BBC-AED4-4D73-959F-D0F8BD13930F}">
      <dsp:nvSpPr>
        <dsp:cNvPr id="0" name=""/>
        <dsp:cNvSpPr/>
      </dsp:nvSpPr>
      <dsp:spPr>
        <a:xfrm>
          <a:off x="136673" y="3143498"/>
          <a:ext cx="1524000" cy="109339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pPr/>
              <a:t>04.12.2015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ma.edu.ua/index.php/horyzont-2020" TargetMode="External"/><Relationship Id="rId2" Type="http://schemas.openxmlformats.org/officeDocument/2006/relationships/hyperlink" Target="http://ec.europa.eu/research/participants/portal/desktop/en/hom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rdis.europa.eu/home_en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portal/desktop/en/opportunities/h2020/topics/3076-co-creation-03-2016.html" TargetMode="External"/><Relationship Id="rId2" Type="http://schemas.openxmlformats.org/officeDocument/2006/relationships/hyperlink" Target="http://ec.europa.eu/research/participants/portal/desktop/en/opportunities/h2020/topics/3077-co-creation-02-201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c.europa.eu/research/participants/portal/desktop/en/opportunities/h2020/topics/3078-co-creation-09-2016.html" TargetMode="External"/><Relationship Id="rId4" Type="http://schemas.openxmlformats.org/officeDocument/2006/relationships/hyperlink" Target="http://ec.europa.eu/research/participants/portal/desktop/en/opportunities/h2020/topics/3075-co-creation-08-2016_2017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c.europa.eu/research/participants/portal/desktop/en/opportunities/h2020/topics/2297-rev-inequal-07-2016.html" TargetMode="External"/><Relationship Id="rId3" Type="http://schemas.openxmlformats.org/officeDocument/2006/relationships/hyperlink" Target="http://ec.europa.eu/research/participants/portal/desktop/en/opportunities/h2020/topics/2300-rev-inequal-01-2016.html" TargetMode="External"/><Relationship Id="rId7" Type="http://schemas.openxmlformats.org/officeDocument/2006/relationships/hyperlink" Target="http://ec.europa.eu/research/participants/portal/desktop/en/opportunities/h2020/topics/2298-rev-inequal-06-2016.html" TargetMode="External"/><Relationship Id="rId2" Type="http://schemas.openxmlformats.org/officeDocument/2006/relationships/hyperlink" Target="http://ec.europa.eu/research/participants/portal/desktop/en/opportunities/h2020/topics/2292-rev-inequal-03-201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.europa.eu/research/participants/portal/desktop/en/opportunities/h2020/topics/2299-rev-inequal-05-2016.html" TargetMode="External"/><Relationship Id="rId5" Type="http://schemas.openxmlformats.org/officeDocument/2006/relationships/hyperlink" Target="http://ec.europa.eu/research/participants/portal/desktop/en/opportunities/h2020/topics/2294-rev-inequal-04-2016.html" TargetMode="External"/><Relationship Id="rId10" Type="http://schemas.openxmlformats.org/officeDocument/2006/relationships/hyperlink" Target="http://ec.europa.eu/research/participants/portal/desktop/en/opportunities/h2020/topics/2293-rev-inequal-10-2016.html" TargetMode="External"/><Relationship Id="rId4" Type="http://schemas.openxmlformats.org/officeDocument/2006/relationships/hyperlink" Target="http://ec.europa.eu/research/participants/portal/desktop/en/opportunities/h2020/topics/2295-rev-inequal-02-2016.html" TargetMode="External"/><Relationship Id="rId9" Type="http://schemas.openxmlformats.org/officeDocument/2006/relationships/hyperlink" Target="http://ec.europa.eu/research/participants/portal/desktop/en/opportunities/h2020/topics/2296-rev-inequal-08-2016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Europe in a changing world - Inclusive, innovative and reflective societies </a:t>
            </a:r>
            <a:r>
              <a:rPr lang="en-US" dirty="0"/>
              <a:t/>
            </a:r>
            <a:br>
              <a:rPr lang="en-US" dirty="0"/>
            </a:b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 </a:t>
            </a:r>
            <a:r>
              <a:rPr lang="en-US" dirty="0" err="1" smtClean="0"/>
              <a:t>Programme</a:t>
            </a:r>
            <a:r>
              <a:rPr lang="en-US" dirty="0" smtClean="0"/>
              <a:t> 2016-2017</a:t>
            </a:r>
          </a:p>
          <a:p>
            <a:r>
              <a:rPr lang="en-US" sz="900" dirty="0" smtClean="0"/>
              <a:t>European Commission Decision C (2015)6776 of 13 October 2015</a:t>
            </a:r>
            <a:endParaRPr lang="uk-UA" sz="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658179"/>
            <a:ext cx="28575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06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Конкурси на 2016-2017 рр.</a:t>
            </a: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2458559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D1282E"/>
                </a:solidFill>
              </a:rPr>
              <a:t>Ф</a:t>
            </a:r>
            <a:r>
              <a:rPr lang="uk-UA" sz="2800" dirty="0" err="1">
                <a:solidFill>
                  <a:srgbClr val="D1282E"/>
                </a:solidFill>
              </a:rPr>
              <a:t>інансування</a:t>
            </a:r>
            <a:r>
              <a:rPr lang="uk-UA" sz="2800" dirty="0">
                <a:solidFill>
                  <a:srgbClr val="D1282E"/>
                </a:solidFill>
              </a:rPr>
              <a:t> напрямку на 2016-2017 рр. (близько 373 </a:t>
            </a:r>
            <a:r>
              <a:rPr lang="uk-UA" sz="2800" dirty="0" err="1">
                <a:solidFill>
                  <a:srgbClr val="D1282E"/>
                </a:solidFill>
              </a:rPr>
              <a:t>млн</a:t>
            </a:r>
            <a:r>
              <a:rPr lang="uk-UA" sz="2800" dirty="0">
                <a:solidFill>
                  <a:srgbClr val="D1282E"/>
                </a:solidFill>
              </a:rPr>
              <a:t> євро)</a:t>
            </a:r>
            <a:endParaRPr lang="uk-UA" dirty="0"/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478977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211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Assurance and Certification for Trustworthy and Secure ICT systems, services and components</a:t>
            </a:r>
            <a:endParaRPr lang="uk-UA" sz="24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Opening date: 20 October 2015 </a:t>
            </a:r>
            <a:endParaRPr lang="uk-UA" dirty="0" smtClean="0"/>
          </a:p>
          <a:p>
            <a:r>
              <a:rPr lang="en-US" dirty="0" smtClean="0"/>
              <a:t>Deadline: 12 April </a:t>
            </a:r>
            <a:r>
              <a:rPr lang="en-US" dirty="0" smtClean="0"/>
              <a:t>2016</a:t>
            </a:r>
            <a:endParaRPr lang="uk-UA" dirty="0" smtClean="0"/>
          </a:p>
          <a:p>
            <a:r>
              <a:rPr lang="en-US" dirty="0"/>
              <a:t>Security requirements specification and formalization;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Security properties formal verification and proofs at design and runtime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Secure software coding;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Assurance-aware modular or distributed architecting and algorithmic;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Software code review, static and dynamic security testing;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Automated tools for system validation and testing;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Attack and threat </a:t>
            </a:r>
            <a:r>
              <a:rPr lang="en-US" dirty="0" err="1"/>
              <a:t>modelling</a:t>
            </a:r>
            <a:r>
              <a:rPr lang="en-US" dirty="0"/>
              <a:t>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Vulnerability analysis;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Vendor (third-party) application security testing;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Penetration testing;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Collection and management of evidence for assessing security and trustworthiness;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Operational assurance, verification and security policy enforcement;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    Adaptive security by design and during operation.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200" b="1" dirty="0" smtClean="0"/>
              <a:t>Increasing digital security of health related data on a systemic level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date</a:t>
            </a:r>
            <a:r>
              <a:rPr lang="uk-UA" dirty="0" smtClean="0"/>
              <a:t>: </a:t>
            </a:r>
            <a:r>
              <a:rPr lang="en-US" dirty="0" smtClean="0"/>
              <a:t>20 October 2015 </a:t>
            </a:r>
            <a:endParaRPr lang="uk-UA" dirty="0" smtClean="0"/>
          </a:p>
          <a:p>
            <a:r>
              <a:rPr lang="en-US" dirty="0" smtClean="0"/>
              <a:t>Deadline: 16 February 2016</a:t>
            </a:r>
            <a:endParaRPr lang="uk-UA" dirty="0" smtClean="0"/>
          </a:p>
          <a:p>
            <a:r>
              <a:rPr lang="uk-UA" dirty="0" smtClean="0"/>
              <a:t>Підвищення цифрового захисту даних у сфері охорони здоров'я на системному </a:t>
            </a:r>
            <a:r>
              <a:rPr lang="uk-UA" dirty="0" smtClean="0"/>
              <a:t>рівні</a:t>
            </a:r>
          </a:p>
          <a:p>
            <a:r>
              <a:rPr lang="uk-UA" dirty="0" smtClean="0"/>
              <a:t>- вирішення проблеми безпечного зберігання  та обміну даними у сфері охорони здоров'я</a:t>
            </a:r>
          </a:p>
          <a:p>
            <a:r>
              <a:rPr lang="uk-UA" dirty="0" err="1" smtClean="0"/>
              <a:t>-пропозиції</a:t>
            </a:r>
            <a:r>
              <a:rPr lang="uk-UA" dirty="0" smtClean="0"/>
              <a:t> можуть ґрунтуватися на тих розробках, що вже існують </a:t>
            </a:r>
            <a:r>
              <a:rPr lang="en-US" dirty="0" smtClean="0"/>
              <a:t>(</a:t>
            </a:r>
            <a:r>
              <a:rPr lang="en-US" dirty="0" err="1"/>
              <a:t>openNCP</a:t>
            </a:r>
            <a:r>
              <a:rPr lang="en-US" dirty="0"/>
              <a:t>, </a:t>
            </a:r>
            <a:r>
              <a:rPr lang="en-US" dirty="0" smtClean="0"/>
              <a:t>projects  </a:t>
            </a:r>
            <a:r>
              <a:rPr lang="en-US" dirty="0"/>
              <a:t>DECIPHER,  EPSOS,  STORK </a:t>
            </a:r>
            <a:r>
              <a:rPr lang="uk-UA" dirty="0" smtClean="0"/>
              <a:t>та </a:t>
            </a:r>
            <a:r>
              <a:rPr lang="uk-UA" dirty="0" err="1" smtClean="0"/>
              <a:t>інш</a:t>
            </a:r>
            <a:r>
              <a:rPr lang="uk-UA" dirty="0" smtClean="0"/>
              <a:t>.</a:t>
            </a:r>
            <a:r>
              <a:rPr lang="en-US" dirty="0" smtClean="0"/>
              <a:t>) </a:t>
            </a:r>
            <a:endParaRPr lang="uk-UA" dirty="0" smtClean="0"/>
          </a:p>
          <a:p>
            <a:r>
              <a:rPr lang="uk-UA" dirty="0" smtClean="0"/>
              <a:t>- аналіз законодавчих рамок та соціальні аспекти впровадження електронної медицини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ec.europa.eu/research/participants/portal/desktop/en/home.html</a:t>
            </a:r>
            <a:endParaRPr lang="uk-UA" dirty="0" smtClean="0"/>
          </a:p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www.ukma.edu.ua/index.php/horyzont-2020</a:t>
            </a:r>
            <a:r>
              <a:rPr lang="uk-UA" dirty="0" smtClean="0"/>
              <a:t> </a:t>
            </a:r>
          </a:p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cordis.europa.eu/home_en.html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0463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139136" cy="118805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Конкурси на 2016-2017 рр.</a:t>
            </a:r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948858"/>
              </p:ext>
            </p:extLst>
          </p:nvPr>
        </p:nvGraphicFramePr>
        <p:xfrm>
          <a:off x="457200" y="1752600"/>
          <a:ext cx="76200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39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D1282E"/>
                </a:solidFill>
              </a:rPr>
              <a:t>Ф</a:t>
            </a:r>
            <a:r>
              <a:rPr lang="uk-UA" sz="2800" dirty="0" err="1">
                <a:solidFill>
                  <a:srgbClr val="D1282E"/>
                </a:solidFill>
              </a:rPr>
              <a:t>інансування</a:t>
            </a:r>
            <a:r>
              <a:rPr lang="uk-UA" sz="2800" dirty="0">
                <a:solidFill>
                  <a:srgbClr val="D1282E"/>
                </a:solidFill>
              </a:rPr>
              <a:t> напрямку на 2016-2017 рр</a:t>
            </a:r>
            <a:r>
              <a:rPr lang="uk-UA" sz="2800" dirty="0" smtClean="0">
                <a:solidFill>
                  <a:srgbClr val="D1282E"/>
                </a:solidFill>
              </a:rPr>
              <a:t>. (близько </a:t>
            </a:r>
            <a:r>
              <a:rPr lang="uk-UA" sz="2800" dirty="0" smtClean="0">
                <a:solidFill>
                  <a:srgbClr val="D1282E"/>
                </a:solidFill>
              </a:rPr>
              <a:t>212 </a:t>
            </a:r>
            <a:r>
              <a:rPr lang="uk-UA" sz="2800" dirty="0" err="1" smtClean="0">
                <a:solidFill>
                  <a:srgbClr val="D1282E"/>
                </a:solidFill>
              </a:rPr>
              <a:t>млн</a:t>
            </a:r>
            <a:r>
              <a:rPr lang="uk-UA" sz="2800" dirty="0" smtClean="0">
                <a:solidFill>
                  <a:srgbClr val="D1282E"/>
                </a:solidFill>
              </a:rPr>
              <a:t> євро)</a:t>
            </a:r>
            <a:endParaRPr lang="uk-UA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65" y="2332946"/>
            <a:ext cx="5499069" cy="32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b="1" dirty="0">
                <a:latin typeface="Albertus Extra Bold" pitchFamily="34" charset="0"/>
              </a:rPr>
              <a:t>TOPIC : Virtual museums and social platform on European digital heritage, memory, identity and cultural interaction. </a:t>
            </a:r>
            <a:r>
              <a:rPr lang="en-US" b="1" dirty="0"/>
              <a:t/>
            </a:r>
            <a:br>
              <a:rPr lang="en-US" b="1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Opening </a:t>
            </a:r>
            <a:r>
              <a:rPr lang="en-US" dirty="0"/>
              <a:t>date: 	</a:t>
            </a:r>
            <a:r>
              <a:rPr lang="en-GB" dirty="0"/>
              <a:t>27 October 2015 </a:t>
            </a:r>
            <a:endParaRPr lang="uk-UA" dirty="0" smtClean="0"/>
          </a:p>
          <a:p>
            <a:r>
              <a:rPr lang="en-US" dirty="0" smtClean="0"/>
              <a:t>Deadline</a:t>
            </a:r>
            <a:r>
              <a:rPr lang="en-US" dirty="0"/>
              <a:t>: 	</a:t>
            </a:r>
            <a:r>
              <a:rPr lang="en-US" dirty="0" smtClean="0"/>
              <a:t>04 </a:t>
            </a:r>
            <a:r>
              <a:rPr lang="en-US" dirty="0"/>
              <a:t>February 2016 </a:t>
            </a:r>
            <a:endParaRPr lang="en-US" dirty="0" smtClean="0"/>
          </a:p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" y="2852936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09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b="1" dirty="0">
                <a:solidFill>
                  <a:srgbClr val="D1282E"/>
                </a:solidFill>
                <a:latin typeface="Albertus Extra Bold" pitchFamily="34" charset="0"/>
              </a:rPr>
              <a:t>Virtual museums and social platform on European digital heritage, memory, identity and </a:t>
            </a:r>
            <a:r>
              <a:rPr lang="en-US" sz="1600" b="1" dirty="0" smtClean="0">
                <a:solidFill>
                  <a:srgbClr val="D1282E"/>
                </a:solidFill>
                <a:latin typeface="Albertus Extra Bold" pitchFamily="34" charset="0"/>
              </a:rPr>
              <a:t>cultural</a:t>
            </a:r>
            <a:r>
              <a:rPr lang="uk-UA" sz="1600" b="1" dirty="0" smtClean="0">
                <a:solidFill>
                  <a:srgbClr val="D1282E"/>
                </a:solidFill>
                <a:latin typeface="Albertus Extra Bold" pitchFamily="34" charset="0"/>
              </a:rPr>
              <a:t> </a:t>
            </a:r>
            <a:r>
              <a:rPr lang="en-US" sz="1600" b="1" dirty="0" smtClean="0">
                <a:solidFill>
                  <a:srgbClr val="D1282E"/>
                </a:solidFill>
                <a:latin typeface="Albertus Extra Bold" pitchFamily="34" charset="0"/>
              </a:rPr>
              <a:t> </a:t>
            </a:r>
            <a:r>
              <a:rPr lang="en-US" sz="1600" b="1" dirty="0">
                <a:solidFill>
                  <a:srgbClr val="D1282E"/>
                </a:solidFill>
                <a:latin typeface="Albertus Extra Bold" pitchFamily="34" charset="0"/>
              </a:rPr>
              <a:t>interaction. </a:t>
            </a:r>
            <a:r>
              <a:rPr lang="en-US" sz="3200" b="1" dirty="0">
                <a:solidFill>
                  <a:srgbClr val="D1282E"/>
                </a:solidFill>
              </a:rPr>
              <a:t/>
            </a:r>
            <a:br>
              <a:rPr lang="en-US" sz="3200" b="1" dirty="0">
                <a:solidFill>
                  <a:srgbClr val="D1282E"/>
                </a:solidFill>
              </a:rPr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uk-UA" dirty="0" smtClean="0"/>
          </a:p>
          <a:p>
            <a:pPr marL="342900" indent="-342900">
              <a:buFontTx/>
              <a:buChar char="-"/>
            </a:pPr>
            <a:r>
              <a:rPr lang="uk-UA" dirty="0" smtClean="0"/>
              <a:t>Розвиток </a:t>
            </a:r>
            <a:r>
              <a:rPr lang="uk-UA" dirty="0" err="1" smtClean="0"/>
              <a:t>інновативних</a:t>
            </a:r>
            <a:r>
              <a:rPr lang="uk-UA" dirty="0" smtClean="0"/>
              <a:t> технологій, методів та інформаційно-комп'ютерних засобів для поліпшення якості «цифрової зустрічі» з мистецтвом, включаючи якість зображення, </a:t>
            </a:r>
            <a:r>
              <a:rPr lang="uk-UA" dirty="0" err="1" smtClean="0"/>
              <a:t>аудіо-</a:t>
            </a:r>
            <a:r>
              <a:rPr lang="uk-UA" dirty="0" smtClean="0"/>
              <a:t> представлення, </a:t>
            </a:r>
            <a:r>
              <a:rPr lang="uk-UA" dirty="0" err="1" smtClean="0"/>
              <a:t>інтерактивність</a:t>
            </a:r>
            <a:r>
              <a:rPr lang="uk-UA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uk-UA" dirty="0" smtClean="0"/>
              <a:t>Розвиток нових способів подачі індивідуальних «історій», адаптивних путівників.</a:t>
            </a:r>
          </a:p>
          <a:p>
            <a:pPr marL="342900" indent="-342900">
              <a:buFontTx/>
              <a:buChar char="-"/>
            </a:pPr>
            <a:r>
              <a:rPr lang="uk-UA" dirty="0" smtClean="0"/>
              <a:t>Створення нових можливостей формування, доступу та вивчення європейської спадщини.</a:t>
            </a:r>
            <a:endParaRPr lang="uk-UA" dirty="0" smtClean="0"/>
          </a:p>
          <a:p>
            <a:pPr marL="342900" indent="-342900">
              <a:buFontTx/>
              <a:buChar char="-"/>
            </a:pPr>
            <a:r>
              <a:rPr lang="uk-UA" dirty="0" smtClean="0"/>
              <a:t>Віртуальні музеї та соціальні платформи мають стати доступними для кожного, не зважаючи на час і місце перебування. Вони мають підвищити зацікавленість мистецтвом та поглибити розуміння культурної спадщини.</a:t>
            </a:r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197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1800" b="1" dirty="0" smtClean="0">
                <a:latin typeface="Albertus Extra Bold"/>
              </a:rPr>
              <a:t>TOPIC : Understanding the transformation of European public administrations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Opening date: 27 October 2015 </a:t>
            </a:r>
            <a:endParaRPr lang="uk-UA" dirty="0" smtClean="0"/>
          </a:p>
          <a:p>
            <a:r>
              <a:rPr lang="en-US" dirty="0" smtClean="0"/>
              <a:t>Deadline: 04 February 2016</a:t>
            </a:r>
          </a:p>
          <a:p>
            <a:r>
              <a:rPr lang="uk-UA" dirty="0" smtClean="0"/>
              <a:t>Тематика передбачає аналіз того, </a:t>
            </a:r>
            <a:r>
              <a:rPr lang="uk-UA" dirty="0" smtClean="0"/>
              <a:t>яким чином державне управління може стати відкритим і </a:t>
            </a:r>
            <a:r>
              <a:rPr lang="uk-UA" dirty="0" err="1" smtClean="0"/>
              <a:t>колаборативним</a:t>
            </a:r>
            <a:r>
              <a:rPr lang="uk-UA" dirty="0" smtClean="0"/>
              <a:t>, включаючи участь держави, приватних структур та громадянського </a:t>
            </a:r>
            <a:r>
              <a:rPr lang="uk-UA" dirty="0" smtClean="0"/>
              <a:t>суспільства, для створення ефективної, відповідної та дружньої системи державної служби.</a:t>
            </a:r>
          </a:p>
          <a:p>
            <a:r>
              <a:rPr lang="uk-UA" dirty="0" smtClean="0"/>
              <a:t>Розробка методів та підходів для розуміння потреб та вимог суспільства з метою запровадження системи значимих державних послуг. </a:t>
            </a:r>
            <a:endParaRPr lang="uk-UA" dirty="0" smtClean="0"/>
          </a:p>
          <a:p>
            <a:r>
              <a:rPr lang="uk-UA" dirty="0" smtClean="0"/>
              <a:t>Аналіз доцільності залучення громадськості та визначення стимулів для участі у процесі прийняття рішень.</a:t>
            </a:r>
          </a:p>
          <a:p>
            <a:r>
              <a:rPr lang="uk-UA" dirty="0"/>
              <a:t>Вивчення придатності різних інституційних рамок для співробітництва </a:t>
            </a:r>
            <a:r>
              <a:rPr lang="uk-UA" dirty="0" smtClean="0"/>
              <a:t>в </a:t>
            </a:r>
            <a:r>
              <a:rPr lang="uk-UA" dirty="0"/>
              <a:t>державному секторі і з зовнішніми суб'єктами, які дозволяють спільне використання даних, інформації і </a:t>
            </a:r>
            <a:r>
              <a:rPr lang="uk-UA" dirty="0" smtClean="0"/>
              <a:t>послуг.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CALL: CO-CREATION FOR GROWTH AND INCLUSION</a:t>
            </a:r>
            <a:endParaRPr lang="uk-UA" sz="18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700" dirty="0">
                <a:solidFill>
                  <a:srgbClr val="000000"/>
                </a:solidFill>
              </a:rPr>
              <a:t>Opening date: 27 October 2015 </a:t>
            </a:r>
            <a:endParaRPr lang="uk-UA" sz="1700" dirty="0">
              <a:solidFill>
                <a:srgbClr val="000000"/>
              </a:solidFill>
            </a:endParaRPr>
          </a:p>
          <a:p>
            <a:pPr lvl="0"/>
            <a:r>
              <a:rPr lang="en-US" sz="1700" dirty="0">
                <a:solidFill>
                  <a:srgbClr val="000000"/>
                </a:solidFill>
              </a:rPr>
              <a:t>Deadline: 04 February 2016</a:t>
            </a:r>
          </a:p>
          <a:p>
            <a:pPr lvl="0"/>
            <a:r>
              <a:rPr lang="en-US" sz="1800" spc="-60" dirty="0">
                <a:solidFill>
                  <a:srgbClr val="D1282E"/>
                </a:solidFill>
                <a:hlinkClick r:id="rId2"/>
              </a:rPr>
              <a:t>User-driven innovation: value creation through design-enabled </a:t>
            </a:r>
            <a:r>
              <a:rPr lang="en-US" sz="1800" spc="-60" dirty="0" smtClean="0">
                <a:solidFill>
                  <a:srgbClr val="D1282E"/>
                </a:solidFill>
                <a:hlinkClick r:id="rId2"/>
              </a:rPr>
              <a:t>innovation</a:t>
            </a:r>
            <a:endParaRPr lang="uk-UA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Piloting </a:t>
            </a:r>
            <a:r>
              <a:rPr lang="en-US" dirty="0" smtClean="0">
                <a:hlinkClick r:id="rId3"/>
              </a:rPr>
              <a:t>demand-driven collaborative innovation models in Europe </a:t>
            </a:r>
            <a:endParaRPr lang="uk-UA" dirty="0" smtClean="0"/>
          </a:p>
          <a:p>
            <a:r>
              <a:rPr lang="en-US" dirty="0" smtClean="0">
                <a:hlinkClick r:id="rId4"/>
              </a:rPr>
              <a:t>Better integration of evidence on the impact of research and innovation in policy making</a:t>
            </a:r>
            <a:endParaRPr lang="uk-UA" dirty="0" smtClean="0"/>
          </a:p>
          <a:p>
            <a:r>
              <a:rPr lang="en-US" dirty="0" smtClean="0">
                <a:hlinkClick r:id="rId5"/>
              </a:rPr>
              <a:t>A European map of knowledge production and co-creation in support of research and innovation for societal </a:t>
            </a:r>
            <a:r>
              <a:rPr lang="en-US" dirty="0" smtClean="0">
                <a:hlinkClick r:id="rId5"/>
              </a:rPr>
              <a:t>challenges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CALL: REVERSING INEQUALITIES AND PROMOTING FAIRNESS</a:t>
            </a:r>
            <a:endParaRPr lang="uk-UA" sz="2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sz="1700" dirty="0">
                <a:solidFill>
                  <a:srgbClr val="000000"/>
                </a:solidFill>
              </a:rPr>
              <a:t>Opening date: 27 October 2015 </a:t>
            </a:r>
            <a:endParaRPr lang="uk-UA" sz="1700" dirty="0">
              <a:solidFill>
                <a:srgbClr val="000000"/>
              </a:solidFill>
            </a:endParaRPr>
          </a:p>
          <a:p>
            <a:pPr lvl="0"/>
            <a:r>
              <a:rPr lang="en-US" sz="1700" dirty="0">
                <a:solidFill>
                  <a:srgbClr val="000000"/>
                </a:solidFill>
              </a:rPr>
              <a:t>Deadline: 04 February </a:t>
            </a:r>
            <a:r>
              <a:rPr lang="en-US" sz="1700" dirty="0" smtClean="0">
                <a:solidFill>
                  <a:srgbClr val="000000"/>
                </a:solidFill>
              </a:rPr>
              <a:t>2016</a:t>
            </a:r>
            <a:endParaRPr lang="uk-UA" dirty="0" smtClean="0">
              <a:solidFill>
                <a:srgbClr val="000000"/>
              </a:solidFill>
              <a:hlinkClick r:id="rId2"/>
            </a:endParaRPr>
          </a:p>
          <a:p>
            <a:pPr lvl="0"/>
            <a:r>
              <a:rPr lang="en-US" dirty="0">
                <a:hlinkClick r:id="rId3"/>
              </a:rPr>
              <a:t>An empirically informed European theory of justice and </a:t>
            </a:r>
            <a:r>
              <a:rPr lang="en-US" dirty="0" smtClean="0">
                <a:hlinkClick r:id="rId3"/>
              </a:rPr>
              <a:t>fairness</a:t>
            </a:r>
            <a:endParaRPr lang="uk-UA" dirty="0" smtClean="0"/>
          </a:p>
          <a:p>
            <a:pPr lvl="0"/>
            <a:r>
              <a:rPr lang="en-US" dirty="0" smtClean="0">
                <a:hlinkClick r:id="rId4"/>
              </a:rPr>
              <a:t>Contemporary </a:t>
            </a:r>
            <a:r>
              <a:rPr lang="en-US" dirty="0" err="1">
                <a:hlinkClick r:id="rId4"/>
              </a:rPr>
              <a:t>radicalisation</a:t>
            </a:r>
            <a:r>
              <a:rPr lang="en-US" dirty="0">
                <a:hlinkClick r:id="rId4"/>
              </a:rPr>
              <a:t> trends and their implications for Europe </a:t>
            </a:r>
            <a:endParaRPr lang="uk-UA" dirty="0" smtClean="0">
              <a:solidFill>
                <a:srgbClr val="000000"/>
              </a:solidFill>
              <a:hlinkClick r:id="rId2"/>
            </a:endParaRPr>
          </a:p>
          <a:p>
            <a:pPr lvl="0"/>
            <a:r>
              <a:rPr lang="en-US" dirty="0" smtClean="0">
                <a:solidFill>
                  <a:srgbClr val="000000"/>
                </a:solidFill>
                <a:hlinkClick r:id="rId2"/>
              </a:rPr>
              <a:t>Dynamics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of inequalities across the life-course </a:t>
            </a:r>
            <a:endParaRPr lang="uk-UA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Intra-EU </a:t>
            </a:r>
            <a:r>
              <a:rPr lang="en-US" dirty="0" smtClean="0">
                <a:hlinkClick r:id="rId5"/>
              </a:rPr>
              <a:t>mobility and its impacts for social and economic systems </a:t>
            </a:r>
            <a:endParaRPr lang="uk-UA" dirty="0" smtClean="0"/>
          </a:p>
          <a:p>
            <a:r>
              <a:rPr lang="en-US" dirty="0" smtClean="0">
                <a:hlinkClick r:id="rId6"/>
              </a:rPr>
              <a:t>Inequalities in the EU and their consequences for democracy, social cohesion and inclusion </a:t>
            </a:r>
            <a:endParaRPr lang="uk-UA" dirty="0" smtClean="0"/>
          </a:p>
          <a:p>
            <a:r>
              <a:rPr lang="en-US" dirty="0" smtClean="0">
                <a:hlinkClick r:id="rId7"/>
              </a:rPr>
              <a:t>Tackling inequalities at their roots: new policies for fairness in education from early age </a:t>
            </a:r>
            <a:endParaRPr lang="uk-UA" dirty="0" smtClean="0"/>
          </a:p>
          <a:p>
            <a:r>
              <a:rPr lang="en-US" dirty="0" smtClean="0">
                <a:hlinkClick r:id="rId8"/>
              </a:rPr>
              <a:t>Spatial justice, social cohesion and territorial inequalities</a:t>
            </a:r>
            <a:endParaRPr lang="uk-UA" dirty="0" smtClean="0"/>
          </a:p>
          <a:p>
            <a:r>
              <a:rPr lang="en-US" dirty="0" smtClean="0">
                <a:hlinkClick r:id="rId9"/>
              </a:rPr>
              <a:t>Fighting inequalities through policies against tax fraud and tax evasion</a:t>
            </a:r>
            <a:endParaRPr lang="uk-UA" dirty="0" smtClean="0"/>
          </a:p>
          <a:p>
            <a:r>
              <a:rPr lang="la-Latn" dirty="0" smtClean="0">
                <a:hlinkClick r:id="rId10"/>
              </a:rPr>
              <a:t>Multi-stakeholder platform for enhancing youth digital opportunities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Secure societies – Protecting freedom and security of Europe and its citizens</a:t>
            </a:r>
            <a:endParaRPr lang="uk-UA" sz="36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Work </a:t>
            </a:r>
            <a:r>
              <a:rPr lang="en-US" dirty="0" err="1" smtClean="0"/>
              <a:t>Programme</a:t>
            </a:r>
            <a:r>
              <a:rPr lang="en-US" dirty="0" smtClean="0"/>
              <a:t> 2016-2017</a:t>
            </a:r>
          </a:p>
          <a:p>
            <a:r>
              <a:rPr lang="en-US" dirty="0" smtClean="0"/>
              <a:t>European Commission Decision </a:t>
            </a:r>
          </a:p>
          <a:p>
            <a:r>
              <a:rPr lang="en-US" dirty="0" smtClean="0"/>
              <a:t>of 13 October 2015</a:t>
            </a:r>
            <a:endParaRPr lang="uk-UA" dirty="0" smtClean="0"/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643314"/>
            <a:ext cx="2857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нови">
  <a:themeElements>
    <a:clrScheme name="Основи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Основи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снови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786</TotalTime>
  <Words>954</Words>
  <Application>Microsoft Office PowerPoint</Application>
  <PresentationFormat>Екран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Основи</vt:lpstr>
      <vt:lpstr>Europe in a changing world - Inclusive, innovative and reflective societies  </vt:lpstr>
      <vt:lpstr>Конкурси на 2016-2017 рр.</vt:lpstr>
      <vt:lpstr>Фінансування напрямку на 2016-2017 рр. (близько 212 млн євро)</vt:lpstr>
      <vt:lpstr>TOPIC : Virtual museums and social platform on European digital heritage, memory, identity and cultural interaction.  </vt:lpstr>
      <vt:lpstr>Virtual museums and social platform on European digital heritage, memory, identity and cultural  interaction.  </vt:lpstr>
      <vt:lpstr>TOPIC : Understanding the transformation of European public administrations  </vt:lpstr>
      <vt:lpstr>CALL: CO-CREATION FOR GROWTH AND INCLUSION</vt:lpstr>
      <vt:lpstr>CALL: REVERSING INEQUALITIES AND PROMOTING FAIRNESS</vt:lpstr>
      <vt:lpstr>Secure societies – Protecting freedom and security of Europe and its citizens</vt:lpstr>
      <vt:lpstr>Конкурси на 2016-2017 рр.</vt:lpstr>
      <vt:lpstr>Фінансування напрямку на 2016-2017 рр. (близько 373 млн євро)</vt:lpstr>
      <vt:lpstr>Assurance and Certification for Trustworthy and Secure ICT systems, services and components</vt:lpstr>
      <vt:lpstr>Increasing digital security of health related data on a systemic level  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 in a changing world - Inclusive, innovative and reflective societies  </dc:title>
  <dc:creator>Sara Yasmeen (Wipro Technologies)</dc:creator>
  <cp:lastModifiedBy>C5-307-1</cp:lastModifiedBy>
  <cp:revision>42</cp:revision>
  <dcterms:created xsi:type="dcterms:W3CDTF">2010-02-23T11:30:32Z</dcterms:created>
  <dcterms:modified xsi:type="dcterms:W3CDTF">2015-12-04T12:10:11Z</dcterms:modified>
</cp:coreProperties>
</file>