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3" r:id="rId1"/>
    <p:sldMasterId id="2147483905" r:id="rId2"/>
  </p:sldMasterIdLst>
  <p:notesMasterIdLst>
    <p:notesMasterId r:id="rId55"/>
  </p:notesMasterIdLst>
  <p:sldIdLst>
    <p:sldId id="404" r:id="rId3"/>
    <p:sldId id="989" r:id="rId4"/>
    <p:sldId id="1050" r:id="rId5"/>
    <p:sldId id="1051" r:id="rId6"/>
    <p:sldId id="1052" r:id="rId7"/>
    <p:sldId id="908" r:id="rId8"/>
    <p:sldId id="1033" r:id="rId9"/>
    <p:sldId id="909" r:id="rId10"/>
    <p:sldId id="994" r:id="rId11"/>
    <p:sldId id="912" r:id="rId12"/>
    <p:sldId id="915" r:id="rId13"/>
    <p:sldId id="1055" r:id="rId14"/>
    <p:sldId id="1056" r:id="rId15"/>
    <p:sldId id="999" r:id="rId16"/>
    <p:sldId id="1003" r:id="rId17"/>
    <p:sldId id="1004" r:id="rId18"/>
    <p:sldId id="922" r:id="rId19"/>
    <p:sldId id="1057" r:id="rId20"/>
    <p:sldId id="914" r:id="rId21"/>
    <p:sldId id="1058" r:id="rId22"/>
    <p:sldId id="1029" r:id="rId23"/>
    <p:sldId id="1059" r:id="rId24"/>
    <p:sldId id="1060" r:id="rId25"/>
    <p:sldId id="1061" r:id="rId26"/>
    <p:sldId id="1062" r:id="rId27"/>
    <p:sldId id="1063" r:id="rId28"/>
    <p:sldId id="928" r:id="rId29"/>
    <p:sldId id="1015" r:id="rId30"/>
    <p:sldId id="1017" r:id="rId31"/>
    <p:sldId id="1018" r:id="rId32"/>
    <p:sldId id="1021" r:id="rId33"/>
    <p:sldId id="1030" r:id="rId34"/>
    <p:sldId id="1031" r:id="rId35"/>
    <p:sldId id="993" r:id="rId36"/>
    <p:sldId id="1034" r:id="rId37"/>
    <p:sldId id="1032" r:id="rId38"/>
    <p:sldId id="1036" r:id="rId39"/>
    <p:sldId id="948" r:id="rId40"/>
    <p:sldId id="1038" r:id="rId41"/>
    <p:sldId id="949" r:id="rId42"/>
    <p:sldId id="1040" r:id="rId43"/>
    <p:sldId id="1049" r:id="rId44"/>
    <p:sldId id="1041" r:id="rId45"/>
    <p:sldId id="1045" r:id="rId46"/>
    <p:sldId id="1046" r:id="rId47"/>
    <p:sldId id="1044" r:id="rId48"/>
    <p:sldId id="1042" r:id="rId49"/>
    <p:sldId id="1047" r:id="rId50"/>
    <p:sldId id="1048" r:id="rId51"/>
    <p:sldId id="951" r:id="rId52"/>
    <p:sldId id="1064" r:id="rId53"/>
    <p:sldId id="878"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Unicode MS" pitchFamily="34" charset="-128"/>
        <a:ea typeface="Arial Unicode MS" pitchFamily="34" charset="-128"/>
        <a:cs typeface="Arial Unicode MS" pitchFamily="34" charset="-128"/>
      </a:defRPr>
    </a:lvl1pPr>
    <a:lvl2pPr marL="457200" algn="l" rtl="0" fontAlgn="base">
      <a:spcBef>
        <a:spcPct val="0"/>
      </a:spcBef>
      <a:spcAft>
        <a:spcPct val="0"/>
      </a:spcAft>
      <a:defRPr kern="1200">
        <a:solidFill>
          <a:schemeClr val="tx1"/>
        </a:solidFill>
        <a:latin typeface="Arial Unicode MS" pitchFamily="34" charset="-128"/>
        <a:ea typeface="Arial Unicode MS" pitchFamily="34" charset="-128"/>
        <a:cs typeface="Arial Unicode MS" pitchFamily="34" charset="-128"/>
      </a:defRPr>
    </a:lvl2pPr>
    <a:lvl3pPr marL="914400" algn="l" rtl="0" fontAlgn="base">
      <a:spcBef>
        <a:spcPct val="0"/>
      </a:spcBef>
      <a:spcAft>
        <a:spcPct val="0"/>
      </a:spcAft>
      <a:defRPr kern="1200">
        <a:solidFill>
          <a:schemeClr val="tx1"/>
        </a:solidFill>
        <a:latin typeface="Arial Unicode MS" pitchFamily="34" charset="-128"/>
        <a:ea typeface="Arial Unicode MS" pitchFamily="34" charset="-128"/>
        <a:cs typeface="Arial Unicode MS" pitchFamily="34" charset="-128"/>
      </a:defRPr>
    </a:lvl3pPr>
    <a:lvl4pPr marL="1371600" algn="l" rtl="0" fontAlgn="base">
      <a:spcBef>
        <a:spcPct val="0"/>
      </a:spcBef>
      <a:spcAft>
        <a:spcPct val="0"/>
      </a:spcAft>
      <a:defRPr kern="1200">
        <a:solidFill>
          <a:schemeClr val="tx1"/>
        </a:solidFill>
        <a:latin typeface="Arial Unicode MS" pitchFamily="34" charset="-128"/>
        <a:ea typeface="Arial Unicode MS" pitchFamily="34" charset="-128"/>
        <a:cs typeface="Arial Unicode MS" pitchFamily="34" charset="-128"/>
      </a:defRPr>
    </a:lvl4pPr>
    <a:lvl5pPr marL="1828800" algn="l" rtl="0" fontAlgn="base">
      <a:spcBef>
        <a:spcPct val="0"/>
      </a:spcBef>
      <a:spcAft>
        <a:spcPct val="0"/>
      </a:spcAft>
      <a:defRPr kern="1200">
        <a:solidFill>
          <a:schemeClr val="tx1"/>
        </a:solidFill>
        <a:latin typeface="Arial Unicode MS" pitchFamily="34" charset="-128"/>
        <a:ea typeface="Arial Unicode MS" pitchFamily="34" charset="-128"/>
        <a:cs typeface="Arial Unicode MS" pitchFamily="34" charset="-128"/>
      </a:defRPr>
    </a:lvl5pPr>
    <a:lvl6pPr marL="2286000" algn="l" defTabSz="914400" rtl="0" eaLnBrk="1" latinLnBrk="0" hangingPunct="1">
      <a:defRPr kern="1200">
        <a:solidFill>
          <a:schemeClr val="tx1"/>
        </a:solidFill>
        <a:latin typeface="Arial Unicode MS" pitchFamily="34" charset="-128"/>
        <a:ea typeface="Arial Unicode MS" pitchFamily="34" charset="-128"/>
        <a:cs typeface="Arial Unicode MS" pitchFamily="34" charset="-128"/>
      </a:defRPr>
    </a:lvl6pPr>
    <a:lvl7pPr marL="2743200" algn="l" defTabSz="914400" rtl="0" eaLnBrk="1" latinLnBrk="0" hangingPunct="1">
      <a:defRPr kern="1200">
        <a:solidFill>
          <a:schemeClr val="tx1"/>
        </a:solidFill>
        <a:latin typeface="Arial Unicode MS" pitchFamily="34" charset="-128"/>
        <a:ea typeface="Arial Unicode MS" pitchFamily="34" charset="-128"/>
        <a:cs typeface="Arial Unicode MS" pitchFamily="34" charset="-128"/>
      </a:defRPr>
    </a:lvl7pPr>
    <a:lvl8pPr marL="3200400" algn="l" defTabSz="914400" rtl="0" eaLnBrk="1" latinLnBrk="0" hangingPunct="1">
      <a:defRPr kern="1200">
        <a:solidFill>
          <a:schemeClr val="tx1"/>
        </a:solidFill>
        <a:latin typeface="Arial Unicode MS" pitchFamily="34" charset="-128"/>
        <a:ea typeface="Arial Unicode MS" pitchFamily="34" charset="-128"/>
        <a:cs typeface="Arial Unicode MS" pitchFamily="34" charset="-128"/>
      </a:defRPr>
    </a:lvl8pPr>
    <a:lvl9pPr marL="3657600" algn="l" defTabSz="914400" rtl="0" eaLnBrk="1" latinLnBrk="0" hangingPunct="1">
      <a:defRPr kern="1200">
        <a:solidFill>
          <a:schemeClr val="tx1"/>
        </a:solidFill>
        <a:latin typeface="Arial Unicode MS" pitchFamily="34" charset="-128"/>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3E0F9"/>
    <a:srgbClr val="FF0000"/>
    <a:srgbClr val="0068B3"/>
    <a:srgbClr val="2F5A8D"/>
    <a:srgbClr val="1FB25A"/>
    <a:srgbClr val="FFFFFF"/>
    <a:srgbClr val="99CCFF"/>
    <a:srgbClr val="CC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85" autoAdjust="0"/>
    <p:restoredTop sz="96057" autoAdjust="0"/>
  </p:normalViewPr>
  <p:slideViewPr>
    <p:cSldViewPr snapToGrid="0">
      <p:cViewPr varScale="1">
        <p:scale>
          <a:sx n="77" d="100"/>
          <a:sy n="77" d="100"/>
        </p:scale>
        <p:origin x="-1104" y="-90"/>
      </p:cViewPr>
      <p:guideLst>
        <p:guide orient="horz" pos="2160"/>
        <p:guide pos="2880"/>
      </p:guideLst>
    </p:cSldViewPr>
  </p:slideViewPr>
  <p:outlineViewPr>
    <p:cViewPr>
      <p:scale>
        <a:sx n="33" d="100"/>
        <a:sy n="33" d="100"/>
      </p:scale>
      <p:origin x="24" y="0"/>
    </p:cViewPr>
  </p:outlineViewPr>
  <p:notesTextViewPr>
    <p:cViewPr>
      <p:scale>
        <a:sx n="100" d="100"/>
        <a:sy n="100" d="100"/>
      </p:scale>
      <p:origin x="0" y="0"/>
    </p:cViewPr>
  </p:notesTextViewPr>
  <p:sorterViewPr>
    <p:cViewPr>
      <p:scale>
        <a:sx n="100" d="100"/>
        <a:sy n="100" d="100"/>
      </p:scale>
      <p:origin x="0" y="231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ea typeface="+mn-ea"/>
                <a:cs typeface="+mn-cs"/>
              </a:defRPr>
            </a:lvl1pPr>
          </a:lstStyle>
          <a:p>
            <a:pPr>
              <a:defRPr/>
            </a:pPr>
            <a:fld id="{74BF27D7-83D8-4D4E-8D7B-12209D70CC74}" type="datetimeFigureOut">
              <a:rPr lang="en-US"/>
              <a:pPr>
                <a:defRPr/>
              </a:pPr>
              <a:t>1/31/2013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ea typeface="+mn-ea"/>
                <a:cs typeface="+mn-cs"/>
              </a:defRPr>
            </a:lvl1pPr>
          </a:lstStyle>
          <a:p>
            <a:pPr>
              <a:defRPr/>
            </a:pPr>
            <a:fld id="{A414B9D4-F8DD-4560-A082-F8DE8CCB29D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adobe.com/products/digitaleditions/faq/"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a:xfrm>
            <a:off x="3884613" y="8685213"/>
            <a:ext cx="2971800" cy="457200"/>
          </a:xfrm>
          <a:prstGeom prst="rect">
            <a:avLst/>
          </a:prstGeom>
          <a:noFill/>
        </p:spPr>
        <p:txBody>
          <a:bodyPr anchor="b"/>
          <a:lstStyle/>
          <a:p>
            <a:pPr algn="r" fontAlgn="auto">
              <a:spcBef>
                <a:spcPts val="0"/>
              </a:spcBef>
              <a:spcAft>
                <a:spcPts val="0"/>
              </a:spcAft>
              <a:defRPr/>
            </a:pPr>
            <a:fld id="{81BB4C74-3B12-4747-AED4-118507F5E118}" type="slidenum">
              <a:rPr lang="en-US" sz="1200">
                <a:latin typeface="+mn-lt"/>
                <a:ea typeface="+mn-ea"/>
                <a:cs typeface="+mn-cs"/>
              </a:rPr>
              <a:pPr algn="r" fontAlgn="auto">
                <a:spcBef>
                  <a:spcPts val="0"/>
                </a:spcBef>
                <a:spcAft>
                  <a:spcPts val="0"/>
                </a:spcAft>
                <a:defRPr/>
              </a:pPr>
              <a:t>3</a:t>
            </a:fld>
            <a:endParaRPr lang="en-US" sz="1200">
              <a:latin typeface="+mn-lt"/>
              <a:ea typeface="+mn-ea"/>
              <a:cs typeface="+mn-cs"/>
            </a:endParaRPr>
          </a:p>
        </p:txBody>
      </p:sp>
      <p:sp>
        <p:nvSpPr>
          <p:cNvPr id="23554" name="Rectangle 2"/>
          <p:cNvSpPr>
            <a:spLocks noGrp="1" noRot="1" noChangeArrowheads="1" noTextEdit="1"/>
          </p:cNvSpPr>
          <p:nvPr>
            <p:ph type="sldImg"/>
          </p:nvPr>
        </p:nvSpPr>
        <p:spPr bwMode="auto">
          <a:xfrm>
            <a:off x="1647825" y="617538"/>
            <a:ext cx="3221038" cy="2416175"/>
          </a:xfrm>
          <a:noFill/>
          <a:ln>
            <a:solidFill>
              <a:srgbClr val="000000"/>
            </a:solidFill>
            <a:miter lim="800000"/>
            <a:headEnd/>
            <a:tailEnd/>
          </a:ln>
        </p:spPr>
      </p:sp>
      <p:sp>
        <p:nvSpPr>
          <p:cNvPr id="23555" name="Rectangle 3"/>
          <p:cNvSpPr>
            <a:spLocks noGrp="1" noChangeArrowheads="1"/>
          </p:cNvSpPr>
          <p:nvPr>
            <p:ph type="body" idx="1"/>
          </p:nvPr>
        </p:nvSpPr>
        <p:spPr bwMode="auto">
          <a:xfrm>
            <a:off x="306388" y="3157538"/>
            <a:ext cx="6323012" cy="5300662"/>
          </a:xfrm>
          <a:noFill/>
        </p:spPr>
        <p:txBody>
          <a:bodyPr lIns="91994" tIns="45998" rIns="91994" bIns="45998"/>
          <a:lstStyle/>
          <a:p>
            <a:endParaRPr lang="pl-P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lstStyle/>
          <a:p>
            <a:pPr eaLnBrk="1" hangingPunct="1"/>
            <a:r>
              <a:rPr lang="en-US" smtClean="0"/>
              <a:t>Integrated search – discovery and access across content types on a single platform is key.  We are the only ones doing this today.</a:t>
            </a:r>
          </a:p>
          <a:p>
            <a:pPr eaLnBrk="1" hangingPunct="1"/>
            <a:r>
              <a:rPr lang="en-US" smtClean="0"/>
              <a:t>Bullets on left are higher level benefits; bullets on the right are some of the specific eBook improvements</a:t>
            </a:r>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2CC68071-C064-45B3-BEF5-C48FF74C20F5}" type="slidenum">
              <a:rPr lang="en-US" sz="1200">
                <a:latin typeface="+mn-lt"/>
                <a:ea typeface="+mn-ea"/>
                <a:cs typeface="+mn-cs"/>
              </a:rPr>
              <a:pPr algn="r" fontAlgn="auto">
                <a:spcBef>
                  <a:spcPts val="0"/>
                </a:spcBef>
                <a:spcAft>
                  <a:spcPts val="0"/>
                </a:spcAft>
                <a:defRPr/>
              </a:pPr>
              <a:t>13</a:t>
            </a:fld>
            <a:endParaRPr lang="en-US" sz="1200">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TextEdit="1"/>
          </p:cNvSpPr>
          <p:nvPr>
            <p:ph type="sldImg"/>
          </p:nvPr>
        </p:nvSpPr>
        <p:spPr bwMode="auto">
          <a:noFill/>
          <a:ln>
            <a:solidFill>
              <a:srgbClr val="000000"/>
            </a:solidFill>
            <a:miter lim="800000"/>
            <a:headEnd/>
            <a:tailEnd/>
          </a:ln>
        </p:spPr>
      </p:sp>
      <p:sp>
        <p:nvSpPr>
          <p:cNvPr id="45058"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bwMode="auto">
          <a:noFill/>
          <a:ln>
            <a:solidFill>
              <a:srgbClr val="000000"/>
            </a:solidFill>
            <a:miter lim="800000"/>
            <a:headEnd/>
            <a:tailEnd/>
          </a:ln>
        </p:spPr>
      </p:sp>
      <p:sp>
        <p:nvSpPr>
          <p:cNvPr id="49154"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TextEdit="1"/>
          </p:cNvSpPr>
          <p:nvPr>
            <p:ph type="sldImg"/>
          </p:nvPr>
        </p:nvSpPr>
        <p:spPr bwMode="auto">
          <a:noFill/>
          <a:ln>
            <a:solidFill>
              <a:srgbClr val="000000"/>
            </a:solidFill>
            <a:miter lim="800000"/>
            <a:headEnd/>
            <a:tailEnd/>
          </a:ln>
        </p:spPr>
      </p:sp>
      <p:sp>
        <p:nvSpPr>
          <p:cNvPr id="57346"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pPr eaLnBrk="1" hangingPunct="1"/>
            <a:r>
              <a:rPr lang="en-US" smtClean="0"/>
              <a:t>Our alternatives to the Adobe solution will be included at no additional charge and will provide for a better user experience (looking to release in 2013)</a:t>
            </a:r>
          </a:p>
          <a:p>
            <a:pPr eaLnBrk="1" hangingPunct="1"/>
            <a:r>
              <a:rPr lang="en-US" smtClean="0"/>
              <a:t>Compatibility with traditional Kindles: We have discussed with Amazon and are continuing to pursue but have no concrete plans at this stage.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pPr eaLnBrk="1" hangingPunct="1"/>
            <a:r>
              <a:rPr lang="en-US" smtClean="0"/>
              <a:t>User simply clicks the Download button, which appears if the library has enabled the download option.  If enabled, the Download button is displayed from a search results list as shown here, from a browse list, from a detail record, and from the full text viewer.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noFill/>
          <a:ln>
            <a:solidFill>
              <a:srgbClr val="000000"/>
            </a:solidFill>
            <a:miter lim="800000"/>
            <a:headEnd/>
            <a:tailEnd/>
          </a:ln>
        </p:spPr>
      </p:sp>
      <p:sp>
        <p:nvSpPr>
          <p:cNvPr id="26626" name="Rectangle 3"/>
          <p:cNvSpPr>
            <a:spLocks noGrp="1"/>
          </p:cNvSpPr>
          <p:nvPr>
            <p:ph type="body" idx="1"/>
          </p:nvPr>
        </p:nvSpPr>
        <p:spPr bwMode="auto">
          <a:noFill/>
        </p:spPr>
        <p:txBody>
          <a:bodyPr/>
          <a:lstStyle/>
          <a:p>
            <a:endParaRPr lang="pl-P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TextEdit="1"/>
          </p:cNvSpPr>
          <p:nvPr>
            <p:ph type="sldImg"/>
          </p:nvPr>
        </p:nvSpPr>
        <p:spPr bwMode="auto">
          <a:noFill/>
          <a:ln>
            <a:solidFill>
              <a:srgbClr val="000000"/>
            </a:solidFill>
            <a:miter lim="800000"/>
            <a:headEnd/>
            <a:tailEnd/>
          </a:ln>
        </p:spPr>
      </p:sp>
      <p:sp>
        <p:nvSpPr>
          <p:cNvPr id="63490"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TextEdit="1"/>
          </p:cNvSpPr>
          <p:nvPr>
            <p:ph type="sldImg"/>
          </p:nvPr>
        </p:nvSpPr>
        <p:spPr bwMode="auto">
          <a:noFill/>
          <a:ln>
            <a:solidFill>
              <a:srgbClr val="000000"/>
            </a:solidFill>
            <a:miter lim="800000"/>
            <a:headEnd/>
            <a:tailEnd/>
          </a:ln>
        </p:spPr>
      </p:sp>
      <p:sp>
        <p:nvSpPr>
          <p:cNvPr id="65538" name="Rectangle 3"/>
          <p:cNvSpPr>
            <a:spLocks noGrp="1"/>
          </p:cNvSpPr>
          <p:nvPr>
            <p:ph type="body" idx="1"/>
          </p:nvPr>
        </p:nvSpPr>
        <p:spPr bwMode="auto">
          <a:noFill/>
        </p:spPr>
        <p:txBody>
          <a:bodyPr/>
          <a:lstStyle/>
          <a:p>
            <a:pPr eaLnBrk="1" hangingPunct="1"/>
            <a:r>
              <a:rPr lang="en-US" smtClean="0"/>
              <a:t>Title opens in Adobe Digital Editions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TextEdit="1"/>
          </p:cNvSpPr>
          <p:nvPr>
            <p:ph type="sldImg"/>
          </p:nvPr>
        </p:nvSpPr>
        <p:spPr bwMode="auto">
          <a:noFill/>
          <a:ln>
            <a:solidFill>
              <a:srgbClr val="000000"/>
            </a:solidFill>
            <a:miter lim="800000"/>
            <a:headEnd/>
            <a:tailEnd/>
          </a:ln>
        </p:spPr>
      </p:sp>
      <p:sp>
        <p:nvSpPr>
          <p:cNvPr id="67586" name="Rectangle 3"/>
          <p:cNvSpPr>
            <a:spLocks noGrp="1"/>
          </p:cNvSpPr>
          <p:nvPr>
            <p:ph type="body" idx="1"/>
          </p:nvPr>
        </p:nvSpPr>
        <p:spPr bwMode="auto">
          <a:noFill/>
        </p:spPr>
        <p:txBody>
          <a:bodyPr/>
          <a:lstStyle/>
          <a:p>
            <a:pPr eaLnBrk="1" hangingPunct="1"/>
            <a:r>
              <a:rPr lang="en-US" smtClean="0"/>
              <a:t>Plug eBook reader into computer.  Reader is recognized in Adobe Digital Editions.  Drag title to eBook reader icon. </a:t>
            </a:r>
          </a:p>
          <a:p>
            <a:pPr eaLnBrk="1" hangingPunct="1"/>
            <a:endParaRPr lang="en-US" smtClean="0"/>
          </a:p>
          <a:p>
            <a:pPr eaLnBrk="1" hangingPunct="1"/>
            <a:r>
              <a:rPr lang="en-US" smtClean="0"/>
              <a:t>Note: It is important that the computer and the eBook reader are authorized with the same Adobe ID (see </a:t>
            </a:r>
            <a:r>
              <a:rPr lang="en-US" u="sng" smtClean="0">
                <a:hlinkClick r:id="rId3"/>
              </a:rPr>
              <a:t>http://www.adobe.com/products/digitaleditions/faq/</a:t>
            </a:r>
            <a:r>
              <a:rPr lang="en-US" smtClean="0"/>
              <a:t>  Content Portability section for additional information).</a:t>
            </a:r>
          </a:p>
          <a:p>
            <a:pPr eaLnBrk="1" hangingPunct="1"/>
            <a:endParaRPr lang="en-US" smtClean="0"/>
          </a:p>
          <a:p>
            <a:pPr eaLnBrk="1" hangingPunct="1"/>
            <a:r>
              <a:rPr lang="en-US" smtClean="0"/>
              <a:t>See http://blogs.adobe.com/digitalpublishing/supported-devices for list of compatible devices and applications.</a:t>
            </a:r>
          </a:p>
          <a:p>
            <a:pPr eaLnBrk="1" hangingPunct="1"/>
            <a:endParaRPr lang="en-US" smtClean="0"/>
          </a:p>
          <a:p>
            <a:pPr eaLnBrk="1" hangingPunct="1"/>
            <a:r>
              <a:rPr lang="en-US" smtClean="0"/>
              <a:t>See separate presentation for details on iPad, iPhone, and Droid phone compatibility.</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TextEdit="1"/>
          </p:cNvSpPr>
          <p:nvPr>
            <p:ph type="sldImg"/>
          </p:nvPr>
        </p:nvSpPr>
        <p:spPr bwMode="auto">
          <a:noFill/>
          <a:ln>
            <a:solidFill>
              <a:srgbClr val="000000"/>
            </a:solidFill>
            <a:miter lim="800000"/>
            <a:headEnd/>
            <a:tailEnd/>
          </a:ln>
        </p:spPr>
      </p:sp>
      <p:sp>
        <p:nvSpPr>
          <p:cNvPr id="69634" name="Rectangle 3"/>
          <p:cNvSpPr>
            <a:spLocks noGrp="1"/>
          </p:cNvSpPr>
          <p:nvPr>
            <p:ph type="body" idx="1"/>
          </p:nvPr>
        </p:nvSpPr>
        <p:spPr bwMode="auto">
          <a:noFill/>
        </p:spPr>
        <p:txBody>
          <a:bodyPr/>
          <a:lstStyle/>
          <a:p>
            <a:pPr eaLnBrk="1" hangingPunct="1"/>
            <a:r>
              <a:rPr lang="en-US" smtClean="0"/>
              <a:t>Title now shows on device.  Note indicator at top right of each library title showing days remaining in checkout period.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noTextEdi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r>
              <a:rPr lang="en-US" smtClean="0"/>
              <a:t>ECM starting page</a:t>
            </a:r>
          </a:p>
        </p:txBody>
      </p:sp>
      <p:sp>
        <p:nvSpPr>
          <p:cNvPr id="7373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0C95CED-5AF9-443A-9B0A-1518FC7D8A31}" type="slidenum">
              <a:rPr lang="en-US" sz="1200">
                <a:latin typeface="Calibri" pitchFamily="34" charset="0"/>
                <a:cs typeface="Arial" charset="0"/>
              </a:rPr>
              <a:pPr algn="r"/>
              <a:t>28</a:t>
            </a:fld>
            <a:endParaRPr lang="en-US" sz="1200">
              <a:latin typeface="Calibri" pitchFamily="34" charset="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bwMode="auto">
          <a:noFill/>
          <a:ln>
            <a:solidFill>
              <a:srgbClr val="000000"/>
            </a:solidFill>
            <a:miter lim="800000"/>
            <a:headEnd/>
            <a:tailEnd/>
          </a:ln>
        </p:spPr>
      </p:sp>
      <p:sp>
        <p:nvSpPr>
          <p:cNvPr id="75778" name="Notes Placeholder 2"/>
          <p:cNvSpPr>
            <a:spLocks noGrp="1"/>
          </p:cNvSpPr>
          <p:nvPr>
            <p:ph type="body" idx="1"/>
          </p:nvPr>
        </p:nvSpPr>
        <p:spPr bwMode="auto">
          <a:noFill/>
        </p:spPr>
        <p:txBody>
          <a:bodyPr/>
          <a:lstStyle/>
          <a:p>
            <a:pPr marL="233363" indent="-233363">
              <a:spcBef>
                <a:spcPct val="60000"/>
              </a:spcBef>
            </a:pPr>
            <a:r>
              <a:rPr lang="en-US" smtClean="0">
                <a:latin typeface="Times New Roman" pitchFamily="18" charset="0"/>
              </a:rPr>
              <a:t>Browse by Featured Collection, Subject Set, or Publisher</a:t>
            </a:r>
            <a:endParaRPr lang="en-US" smtClean="0"/>
          </a:p>
          <a:p>
            <a:pPr marL="233363" indent="-233363"/>
            <a:endParaRPr lang="en-US" smtClean="0"/>
          </a:p>
        </p:txBody>
      </p:sp>
      <p:sp>
        <p:nvSpPr>
          <p:cNvPr id="7577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FCDD94EF-4FF3-4832-A25C-4957AAA99EE8}" type="slidenum">
              <a:rPr lang="en-US" sz="1200">
                <a:latin typeface="Calibri" pitchFamily="34" charset="0"/>
                <a:cs typeface="Arial" charset="0"/>
              </a:rPr>
              <a:pPr algn="r"/>
              <a:t>29</a:t>
            </a:fld>
            <a:endParaRPr lang="en-US" sz="1200">
              <a:latin typeface="Calibri" pitchFamily="34" charset="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lstStyle/>
          <a:p>
            <a:r>
              <a:rPr lang="en-US" smtClean="0"/>
              <a:t>Search across multiple fields</a:t>
            </a:r>
          </a:p>
        </p:txBody>
      </p:sp>
      <p:sp>
        <p:nvSpPr>
          <p:cNvPr id="7782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F6EC9BC-B03C-48B0-B377-EE003A9C8355}" type="slidenum">
              <a:rPr lang="en-US" sz="1200">
                <a:latin typeface="Calibri" pitchFamily="34" charset="0"/>
                <a:cs typeface="Arial" charset="0"/>
              </a:rPr>
              <a:pPr algn="r"/>
              <a:t>30</a:t>
            </a:fld>
            <a:endParaRPr lang="en-US" sz="1200">
              <a:latin typeface="Calibri" pitchFamily="34" charset="0"/>
              <a:cs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a:lstStyle/>
          <a:p>
            <a:r>
              <a:rPr lang="en-US" smtClean="0"/>
              <a:t>Click on Options next to price on detail record, or in search or browse list, to see different business model options (e.g. 1U and 3U) and change if desired. Move selected titles to an existing list or create a new list.</a:t>
            </a:r>
          </a:p>
        </p:txBody>
      </p:sp>
      <p:sp>
        <p:nvSpPr>
          <p:cNvPr id="7987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CA564222-2935-486A-9977-5CFED20A0435}" type="slidenum">
              <a:rPr lang="en-US" sz="1200">
                <a:latin typeface="Calibri" pitchFamily="34" charset="0"/>
                <a:cs typeface="Arial" charset="0"/>
              </a:rPr>
              <a:pPr algn="r"/>
              <a:t>31</a:t>
            </a:fld>
            <a:endParaRPr lang="en-US" sz="1200">
              <a:latin typeface="Calibri" pitchFamily="34" charset="0"/>
              <a:cs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a:lstStyle/>
          <a:p>
            <a:pPr eaLnBrk="1" hangingPunct="1"/>
            <a:r>
              <a:rPr lang="en-US" smtClean="0"/>
              <a:t>Libraries manage download settings in EBSCOadmin</a:t>
            </a:r>
          </a:p>
        </p:txBody>
      </p:sp>
      <p:sp>
        <p:nvSpPr>
          <p:cNvPr id="8192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74443AA-618C-4900-B5E8-080372698FEA}" type="slidenum">
              <a:rPr lang="en-US" sz="1200">
                <a:latin typeface="Calibri" pitchFamily="34" charset="0"/>
                <a:cs typeface="Arial" charset="0"/>
              </a:rPr>
              <a:pPr algn="r"/>
              <a:t>32</a:t>
            </a:fld>
            <a:endParaRPr lang="en-US" sz="1200">
              <a:latin typeface="Calibri" pitchFamily="34"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bwMode="auto">
          <a:noFill/>
          <a:ln>
            <a:solidFill>
              <a:srgbClr val="000000"/>
            </a:solidFill>
            <a:miter lim="800000"/>
            <a:headEnd/>
            <a:tailEnd/>
          </a:ln>
        </p:spPr>
      </p:sp>
      <p:sp>
        <p:nvSpPr>
          <p:cNvPr id="28674"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pPr eaLnBrk="1" hangingPunct="1"/>
            <a:r>
              <a:rPr lang="en-US" smtClean="0"/>
              <a:t>Holds functionality:  Message a user gets if all available accesses for a given title are in use.</a:t>
            </a:r>
          </a:p>
        </p:txBody>
      </p:sp>
      <p:sp>
        <p:nvSpPr>
          <p:cNvPr id="8397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8842C614-EF3D-41F2-9CA9-B62110DAC49E}" type="slidenum">
              <a:rPr lang="en-US" sz="1200">
                <a:latin typeface="Calibri" pitchFamily="34" charset="0"/>
                <a:cs typeface="Arial" charset="0"/>
              </a:rPr>
              <a:pPr algn="r"/>
              <a:t>33</a:t>
            </a:fld>
            <a:endParaRPr lang="en-US" sz="1200">
              <a:latin typeface="Calibri" pitchFamily="34" charset="0"/>
              <a:cs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a:lstStyle/>
          <a:p>
            <a:pPr eaLnBrk="1" hangingPunct="1"/>
            <a:r>
              <a:rPr lang="pl-PL" smtClean="0"/>
              <a:t>TOC ? </a:t>
            </a:r>
            <a:endParaRPr lang="en-US" smtClean="0"/>
          </a:p>
        </p:txBody>
      </p:sp>
      <p:sp>
        <p:nvSpPr>
          <p:cNvPr id="86019" name="Slide Number Placeholder 3"/>
          <p:cNvSpPr>
            <a:spLocks noGrp="1"/>
          </p:cNvSpPr>
          <p:nvPr>
            <p:ph type="sldNum" sz="quarter" idx="5"/>
          </p:nvPr>
        </p:nvSpPr>
        <p:spPr bwMode="auto">
          <a:noFill/>
          <a:ln>
            <a:miter lim="800000"/>
            <a:headEnd/>
            <a:tailEnd/>
          </a:ln>
        </p:spPr>
        <p:txBody>
          <a:bodyPr/>
          <a:lstStyle/>
          <a:p>
            <a:fld id="{A38DDEBD-D0B0-4A9B-8E7B-4F2E7E76F890}" type="slidenum">
              <a:rPr lang="en-US" smtClean="0">
                <a:ea typeface="Arial Unicode MS" pitchFamily="34" charset="-128"/>
                <a:cs typeface="Arial Unicode MS" pitchFamily="34" charset="-128"/>
              </a:rPr>
              <a:pPr/>
              <a:t>34</a:t>
            </a:fld>
            <a:endParaRPr lang="en-US" smtClean="0">
              <a:ea typeface="Arial Unicode MS" pitchFamily="34" charset="-128"/>
              <a:cs typeface="Arial Unicode MS"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noTextEdi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a:lstStyle/>
          <a:p>
            <a:pPr eaLnBrk="1" hangingPunct="1"/>
            <a:endParaRPr lang="pl-PL"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9F222C2B-C4F9-4B9C-88A9-650C5E572DA0}" type="slidenum">
              <a:rPr lang="en-US" sz="1200">
                <a:latin typeface="+mn-lt"/>
                <a:ea typeface="+mn-ea"/>
                <a:cs typeface="+mn-cs"/>
              </a:rPr>
              <a:pPr algn="r" fontAlgn="auto">
                <a:spcBef>
                  <a:spcPts val="0"/>
                </a:spcBef>
                <a:spcAft>
                  <a:spcPts val="0"/>
                </a:spcAft>
                <a:defRPr/>
              </a:pPr>
              <a:t>35</a:t>
            </a:fld>
            <a:endParaRPr lang="en-US" sz="1200">
              <a:latin typeface="+mn-lt"/>
              <a:ea typeface="+mn-ea"/>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noTextEdit="1"/>
          </p:cNvSpPr>
          <p:nvPr>
            <p:ph type="sldImg"/>
          </p:nvPr>
        </p:nvSpPr>
        <p:spPr bwMode="auto">
          <a:noFill/>
          <a:ln>
            <a:solidFill>
              <a:srgbClr val="000000"/>
            </a:solidFill>
            <a:miter lim="800000"/>
            <a:headEnd/>
            <a:tailEnd/>
          </a:ln>
        </p:spPr>
      </p:sp>
      <p:sp>
        <p:nvSpPr>
          <p:cNvPr id="90114" name="Notes Placeholder 2"/>
          <p:cNvSpPr>
            <a:spLocks noGrp="1"/>
          </p:cNvSpPr>
          <p:nvPr>
            <p:ph type="body" idx="1"/>
          </p:nvPr>
        </p:nvSpPr>
        <p:spPr bwMode="auto">
          <a:noFill/>
        </p:spPr>
        <p:txBody>
          <a:bodyPr/>
          <a:lstStyle/>
          <a:p>
            <a:endParaRPr lang="pl-PL" smtClean="0"/>
          </a:p>
        </p:txBody>
      </p:sp>
      <p:sp>
        <p:nvSpPr>
          <p:cNvPr id="9011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1DF44BC-62AE-447E-A325-0C93BCC2D2F2}" type="slidenum">
              <a:rPr lang="en-US" sz="1200">
                <a:latin typeface="Calibri" pitchFamily="34" charset="0"/>
                <a:cs typeface="Arial" charset="0"/>
              </a:rPr>
              <a:pPr algn="r"/>
              <a:t>36</a:t>
            </a:fld>
            <a:endParaRPr lang="en-US" sz="1200">
              <a:latin typeface="Calibri" pitchFamily="34" charset="0"/>
              <a:cs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noTextEdit="1"/>
          </p:cNvSpPr>
          <p:nvPr>
            <p:ph type="sldImg"/>
          </p:nvPr>
        </p:nvSpPr>
        <p:spPr bwMode="auto">
          <a:noFill/>
          <a:ln>
            <a:solidFill>
              <a:srgbClr val="000000"/>
            </a:solidFill>
            <a:miter lim="800000"/>
            <a:headEnd/>
            <a:tailEnd/>
          </a:ln>
        </p:spPr>
      </p:sp>
      <p:sp>
        <p:nvSpPr>
          <p:cNvPr id="92162" name="Notes Placeholder 2"/>
          <p:cNvSpPr>
            <a:spLocks noGrp="1"/>
          </p:cNvSpPr>
          <p:nvPr>
            <p:ph type="body" idx="1"/>
          </p:nvPr>
        </p:nvSpPr>
        <p:spPr bwMode="auto">
          <a:noFill/>
        </p:spPr>
        <p:txBody>
          <a:bodyPr/>
          <a:lstStyle/>
          <a:p>
            <a:pPr eaLnBrk="1" hangingPunct="1"/>
            <a:endParaRPr lang="pl-PL" smtClean="0"/>
          </a:p>
        </p:txBody>
      </p:sp>
      <p:sp>
        <p:nvSpPr>
          <p:cNvPr id="44035"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E329DA5E-59CE-4F5F-97F2-F2CD8AA16B22}" type="slidenum">
              <a:rPr lang="en-US" sz="1200">
                <a:latin typeface="+mn-lt"/>
                <a:ea typeface="+mn-ea"/>
                <a:cs typeface="+mn-cs"/>
              </a:rPr>
              <a:pPr algn="r" fontAlgn="auto">
                <a:spcBef>
                  <a:spcPts val="0"/>
                </a:spcBef>
                <a:spcAft>
                  <a:spcPts val="0"/>
                </a:spcAft>
                <a:defRPr/>
              </a:pPr>
              <a:t>37</a:t>
            </a:fld>
            <a:endParaRPr lang="en-US" sz="1200">
              <a:latin typeface="+mn-lt"/>
              <a:ea typeface="+mn-ea"/>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noTextEdi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a:lstStyle/>
          <a:p>
            <a:r>
              <a:rPr lang="en-US" smtClean="0"/>
              <a:t>Expandable, linkable Table of Contents in search results list</a:t>
            </a:r>
          </a:p>
        </p:txBody>
      </p:sp>
      <p:sp>
        <p:nvSpPr>
          <p:cNvPr id="942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D85E3779-18CE-49F7-9F3D-869A49B9E34B}" type="slidenum">
              <a:rPr lang="en-US" sz="1200">
                <a:latin typeface="Calibri" pitchFamily="34" charset="0"/>
              </a:rPr>
              <a:pPr algn="r"/>
              <a:t>38</a:t>
            </a:fld>
            <a:endParaRPr lang="en-US" sz="1200">
              <a:latin typeface="Calibri"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noTextEdi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a:lstStyle/>
          <a:p>
            <a:pPr eaLnBrk="1" hangingPunct="1"/>
            <a:endParaRPr lang="pl-PL" smtClean="0"/>
          </a:p>
        </p:txBody>
      </p:sp>
      <p:sp>
        <p:nvSpPr>
          <p:cNvPr id="54275"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C3C9B266-4CC7-4896-A55C-2145C08D20B5}" type="slidenum">
              <a:rPr lang="en-US" sz="1200">
                <a:latin typeface="+mn-lt"/>
                <a:ea typeface="+mn-ea"/>
                <a:cs typeface="+mn-cs"/>
              </a:rPr>
              <a:pPr algn="r" fontAlgn="auto">
                <a:spcBef>
                  <a:spcPts val="0"/>
                </a:spcBef>
                <a:spcAft>
                  <a:spcPts val="0"/>
                </a:spcAft>
                <a:defRPr/>
              </a:pPr>
              <a:t>39</a:t>
            </a:fld>
            <a:endParaRPr lang="en-US" sz="1200">
              <a:latin typeface="+mn-lt"/>
              <a:ea typeface="+mn-ea"/>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noTextEdit="1"/>
          </p:cNvSpPr>
          <p:nvPr>
            <p:ph type="sldImg"/>
          </p:nvPr>
        </p:nvSpPr>
        <p:spPr bwMode="auto">
          <a:noFill/>
          <a:ln>
            <a:solidFill>
              <a:srgbClr val="000000"/>
            </a:solidFill>
            <a:miter lim="800000"/>
            <a:headEnd/>
            <a:tailEnd/>
          </a:ln>
        </p:spPr>
      </p:sp>
      <p:sp>
        <p:nvSpPr>
          <p:cNvPr id="98306" name="Notes Placeholder 2"/>
          <p:cNvSpPr>
            <a:spLocks noGrp="1"/>
          </p:cNvSpPr>
          <p:nvPr>
            <p:ph type="body" idx="1"/>
          </p:nvPr>
        </p:nvSpPr>
        <p:spPr bwMode="auto">
          <a:noFill/>
        </p:spPr>
        <p:txBody>
          <a:bodyPr/>
          <a:lstStyle/>
          <a:p>
            <a:r>
              <a:rPr lang="en-US" smtClean="0"/>
              <a:t>eBook landing page.  Libraries can set up a separate eBook profile to start users on this page by default.  Otherwise, if starting from a search screen, users can select eBooks from the top of the screen to be taken to this eBook browse page.</a:t>
            </a:r>
          </a:p>
        </p:txBody>
      </p:sp>
      <p:sp>
        <p:nvSpPr>
          <p:cNvPr id="9830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3C815AC-A480-4467-B10B-1C584243389E}" type="slidenum">
              <a:rPr lang="en-US" sz="1200">
                <a:latin typeface="Calibri" pitchFamily="34" charset="0"/>
              </a:rPr>
              <a:pPr algn="r"/>
              <a:t>40</a:t>
            </a:fld>
            <a:endParaRPr lang="en-US" sz="1200">
              <a:latin typeface="Calibri"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4" name="Notes Placeholder 2"/>
          <p:cNvSpPr>
            <a:spLocks noGrp="1"/>
          </p:cNvSpPr>
          <p:nvPr>
            <p:ph type="body" idx="1"/>
          </p:nvPr>
        </p:nvSpPr>
        <p:spPr bwMode="auto">
          <a:noFill/>
        </p:spPr>
        <p:txBody>
          <a:bodyPr/>
          <a:lstStyle/>
          <a:p>
            <a:pPr eaLnBrk="1" hangingPunct="1"/>
            <a:endParaRPr lang="pl-PL" smtClean="0"/>
          </a:p>
        </p:txBody>
      </p:sp>
      <p:sp>
        <p:nvSpPr>
          <p:cNvPr id="56323"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61BEF671-6853-4E4A-869A-58C586C6027D}" type="slidenum">
              <a:rPr lang="en-US" sz="1200">
                <a:latin typeface="+mn-lt"/>
                <a:ea typeface="+mn-ea"/>
                <a:cs typeface="+mn-cs"/>
              </a:rPr>
              <a:pPr algn="r" fontAlgn="auto">
                <a:spcBef>
                  <a:spcPts val="0"/>
                </a:spcBef>
                <a:spcAft>
                  <a:spcPts val="0"/>
                </a:spcAft>
                <a:defRPr/>
              </a:pPr>
              <a:t>41</a:t>
            </a:fld>
            <a:endParaRPr lang="en-US" sz="1200">
              <a:latin typeface="+mn-lt"/>
              <a:ea typeface="+mn-ea"/>
              <a:cs typeface="+mn-cs"/>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6" name="Notes Placeholder 2"/>
          <p:cNvSpPr>
            <a:spLocks noGrp="1"/>
          </p:cNvSpPr>
          <p:nvPr>
            <p:ph type="body" idx="1"/>
          </p:nvPr>
        </p:nvSpPr>
        <p:spPr bwMode="auto">
          <a:noFill/>
        </p:spPr>
        <p:txBody>
          <a:bodyPr/>
          <a:lstStyle/>
          <a:p>
            <a:pPr eaLnBrk="1" hangingPunct="1"/>
            <a:endParaRPr lang="pl-PL" smtClean="0"/>
          </a:p>
        </p:txBody>
      </p:sp>
      <p:sp>
        <p:nvSpPr>
          <p:cNvPr id="60419"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2236B5AE-EB92-41E3-9BE5-AA1F5BC368D9}" type="slidenum">
              <a:rPr lang="en-US" sz="1200">
                <a:latin typeface="+mn-lt"/>
                <a:ea typeface="+mn-ea"/>
                <a:cs typeface="+mn-cs"/>
              </a:rPr>
              <a:pPr algn="r" fontAlgn="auto">
                <a:spcBef>
                  <a:spcPts val="0"/>
                </a:spcBef>
                <a:spcAft>
                  <a:spcPts val="0"/>
                </a:spcAft>
                <a:defRPr/>
              </a:pPr>
              <a:t>43</a:t>
            </a:fld>
            <a:endParaRPr lang="en-US" sz="1200">
              <a:latin typeface="+mn-lt"/>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noFill/>
          <a:ln>
            <a:solidFill>
              <a:srgbClr val="000000"/>
            </a:solidFill>
            <a:miter lim="800000"/>
            <a:headEnd/>
            <a:tailEnd/>
          </a:ln>
        </p:spPr>
      </p:sp>
      <p:sp>
        <p:nvSpPr>
          <p:cNvPr id="30722"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lide Image Placeholder 1"/>
          <p:cNvSpPr>
            <a:spLocks noGrp="1" noRot="1" noChangeAspect="1" noTextEdit="1"/>
          </p:cNvSpPr>
          <p:nvPr>
            <p:ph type="sldImg"/>
          </p:nvPr>
        </p:nvSpPr>
        <p:spPr bwMode="auto">
          <a:noFill/>
          <a:ln>
            <a:solidFill>
              <a:srgbClr val="000000"/>
            </a:solidFill>
            <a:miter lim="800000"/>
            <a:headEnd/>
            <a:tailEnd/>
          </a:ln>
        </p:spPr>
      </p:sp>
      <p:sp>
        <p:nvSpPr>
          <p:cNvPr id="105474" name="Notes Placeholder 2"/>
          <p:cNvSpPr>
            <a:spLocks noGrp="1"/>
          </p:cNvSpPr>
          <p:nvPr>
            <p:ph type="body" idx="1"/>
          </p:nvPr>
        </p:nvSpPr>
        <p:spPr bwMode="auto">
          <a:noFill/>
        </p:spPr>
        <p:txBody>
          <a:bodyPr/>
          <a:lstStyle/>
          <a:p>
            <a:endParaRPr lang="pl-PL"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F9C84F16-039A-4B56-8019-495435F2D607}" type="slidenum">
              <a:rPr lang="en-US" sz="1200">
                <a:latin typeface="+mn-lt"/>
                <a:ea typeface="+mn-ea"/>
                <a:cs typeface="+mn-cs"/>
              </a:rPr>
              <a:pPr algn="r" fontAlgn="auto">
                <a:spcBef>
                  <a:spcPts val="0"/>
                </a:spcBef>
                <a:spcAft>
                  <a:spcPts val="0"/>
                </a:spcAft>
                <a:defRPr/>
              </a:pPr>
              <a:t>44</a:t>
            </a:fld>
            <a:endParaRPr lang="en-US" sz="1200">
              <a:latin typeface="+mn-lt"/>
              <a:ea typeface="+mn-ea"/>
              <a:cs typeface="+mn-cs"/>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2" name="Notes Placeholder 2"/>
          <p:cNvSpPr>
            <a:spLocks noGrp="1"/>
          </p:cNvSpPr>
          <p:nvPr>
            <p:ph type="body" idx="1"/>
          </p:nvPr>
        </p:nvSpPr>
        <p:spPr bwMode="auto">
          <a:noFill/>
        </p:spPr>
        <p:txBody>
          <a:bodyPr/>
          <a:lstStyle/>
          <a:p>
            <a:endParaRPr lang="pl-PL"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0B10AAEC-58A1-4A1F-9171-25B0AFD80390}" type="slidenum">
              <a:rPr lang="en-US" sz="1200">
                <a:latin typeface="+mn-lt"/>
                <a:ea typeface="+mn-ea"/>
                <a:cs typeface="+mn-cs"/>
              </a:rPr>
              <a:pPr algn="r" fontAlgn="auto">
                <a:spcBef>
                  <a:spcPts val="0"/>
                </a:spcBef>
                <a:spcAft>
                  <a:spcPts val="0"/>
                </a:spcAft>
                <a:defRPr/>
              </a:pPr>
              <a:t>45</a:t>
            </a:fld>
            <a:endParaRPr lang="en-US" sz="1200">
              <a:latin typeface="+mn-lt"/>
              <a:ea typeface="+mn-ea"/>
              <a:cs typeface="+mn-cs"/>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0" name="Notes Placeholder 2"/>
          <p:cNvSpPr>
            <a:spLocks noGrp="1"/>
          </p:cNvSpPr>
          <p:nvPr>
            <p:ph type="body" idx="1"/>
          </p:nvPr>
        </p:nvSpPr>
        <p:spPr bwMode="auto">
          <a:noFill/>
        </p:spPr>
        <p:txBody>
          <a:bodyPr/>
          <a:lstStyle/>
          <a:p>
            <a:pPr eaLnBrk="1" hangingPunct="1"/>
            <a:endParaRPr lang="pl-PL" smtClean="0"/>
          </a:p>
        </p:txBody>
      </p:sp>
      <p:sp>
        <p:nvSpPr>
          <p:cNvPr id="66563"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840FCE09-09CE-4A91-8E77-D248440E96EB}" type="slidenum">
              <a:rPr lang="en-US" sz="1200">
                <a:latin typeface="+mn-lt"/>
                <a:ea typeface="+mn-ea"/>
                <a:cs typeface="+mn-cs"/>
              </a:rPr>
              <a:pPr algn="r" fontAlgn="auto">
                <a:spcBef>
                  <a:spcPts val="0"/>
                </a:spcBef>
                <a:spcAft>
                  <a:spcPts val="0"/>
                </a:spcAft>
                <a:defRPr/>
              </a:pPr>
              <a:t>46</a:t>
            </a:fld>
            <a:endParaRPr lang="en-US" sz="1200">
              <a:latin typeface="+mn-lt"/>
              <a:ea typeface="+mn-ea"/>
              <a:cs typeface="+mn-c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8" name="Notes Placeholder 2"/>
          <p:cNvSpPr>
            <a:spLocks noGrp="1"/>
          </p:cNvSpPr>
          <p:nvPr>
            <p:ph type="body" idx="1"/>
          </p:nvPr>
        </p:nvSpPr>
        <p:spPr bwMode="auto">
          <a:noFill/>
        </p:spPr>
        <p:txBody>
          <a:bodyPr/>
          <a:lstStyle/>
          <a:p>
            <a:pPr eaLnBrk="1" hangingPunct="1"/>
            <a:endParaRPr lang="pl-PL" smtClean="0"/>
          </a:p>
        </p:txBody>
      </p:sp>
      <p:sp>
        <p:nvSpPr>
          <p:cNvPr id="62467"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8E7FD073-7B0E-459F-BFA5-87E51B3E431D}" type="slidenum">
              <a:rPr lang="en-US" sz="1200">
                <a:latin typeface="+mn-lt"/>
                <a:ea typeface="+mn-ea"/>
                <a:cs typeface="+mn-cs"/>
              </a:rPr>
              <a:pPr algn="r" fontAlgn="auto">
                <a:spcBef>
                  <a:spcPts val="0"/>
                </a:spcBef>
                <a:spcAft>
                  <a:spcPts val="0"/>
                </a:spcAft>
                <a:defRPr/>
              </a:pPr>
              <a:t>47</a:t>
            </a:fld>
            <a:endParaRPr lang="en-US" sz="1200">
              <a:latin typeface="+mn-lt"/>
              <a:ea typeface="+mn-ea"/>
              <a:cs typeface="+mn-cs"/>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noTextEdit="1"/>
          </p:cNvSpPr>
          <p:nvPr>
            <p:ph type="sldImg"/>
          </p:nvPr>
        </p:nvSpPr>
        <p:spPr bwMode="auto">
          <a:noFill/>
          <a:ln>
            <a:solidFill>
              <a:srgbClr val="000000"/>
            </a:solidFill>
            <a:miter lim="800000"/>
            <a:headEnd/>
            <a:tailEnd/>
          </a:ln>
        </p:spPr>
      </p:sp>
      <p:sp>
        <p:nvSpPr>
          <p:cNvPr id="113666" name="Notes Placeholder 2"/>
          <p:cNvSpPr>
            <a:spLocks noGrp="1"/>
          </p:cNvSpPr>
          <p:nvPr>
            <p:ph type="body" idx="1"/>
          </p:nvPr>
        </p:nvSpPr>
        <p:spPr bwMode="auto">
          <a:noFill/>
        </p:spPr>
        <p:txBody>
          <a:bodyPr/>
          <a:lstStyle/>
          <a:p>
            <a:endParaRPr lang="pl-PL"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E39B30D4-0927-4089-968B-0CFFF85BD00C}" type="slidenum">
              <a:rPr lang="en-US" sz="1200">
                <a:latin typeface="+mn-lt"/>
                <a:ea typeface="+mn-ea"/>
                <a:cs typeface="+mn-cs"/>
              </a:rPr>
              <a:pPr algn="r" fontAlgn="auto">
                <a:spcBef>
                  <a:spcPts val="0"/>
                </a:spcBef>
                <a:spcAft>
                  <a:spcPts val="0"/>
                </a:spcAft>
                <a:defRPr/>
              </a:pPr>
              <a:t>48</a:t>
            </a:fld>
            <a:endParaRPr lang="en-US" sz="1200">
              <a:latin typeface="+mn-lt"/>
              <a:ea typeface="+mn-ea"/>
              <a:cs typeface="+mn-cs"/>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noTextEdit="1"/>
          </p:cNvSpPr>
          <p:nvPr>
            <p:ph type="sldImg"/>
          </p:nvPr>
        </p:nvSpPr>
        <p:spPr bwMode="auto">
          <a:noFill/>
          <a:ln>
            <a:solidFill>
              <a:srgbClr val="000000"/>
            </a:solidFill>
            <a:miter lim="800000"/>
            <a:headEnd/>
            <a:tailEnd/>
          </a:ln>
        </p:spPr>
      </p:sp>
      <p:sp>
        <p:nvSpPr>
          <p:cNvPr id="115714" name="Notes Placeholder 2"/>
          <p:cNvSpPr>
            <a:spLocks noGrp="1"/>
          </p:cNvSpPr>
          <p:nvPr>
            <p:ph type="body" idx="1"/>
          </p:nvPr>
        </p:nvSpPr>
        <p:spPr bwMode="auto">
          <a:noFill/>
        </p:spPr>
        <p:txBody>
          <a:bodyPr/>
          <a:lstStyle/>
          <a:p>
            <a:endParaRPr lang="pl-PL"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C607ED5F-B13E-4B12-BE3F-580CF02A716C}" type="slidenum">
              <a:rPr lang="en-US" sz="1200">
                <a:latin typeface="+mn-lt"/>
                <a:ea typeface="+mn-ea"/>
                <a:cs typeface="+mn-cs"/>
              </a:rPr>
              <a:pPr algn="r" fontAlgn="auto">
                <a:spcBef>
                  <a:spcPts val="0"/>
                </a:spcBef>
                <a:spcAft>
                  <a:spcPts val="0"/>
                </a:spcAft>
                <a:defRPr/>
              </a:pPr>
              <a:t>49</a:t>
            </a:fld>
            <a:endParaRPr lang="en-US" sz="1200">
              <a:latin typeface="+mn-lt"/>
              <a:ea typeface="+mn-ea"/>
              <a:cs typeface="+mn-cs"/>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2" name="Notes Placeholder 2"/>
          <p:cNvSpPr>
            <a:spLocks noGrp="1"/>
          </p:cNvSpPr>
          <p:nvPr>
            <p:ph type="body" idx="1"/>
          </p:nvPr>
        </p:nvSpPr>
        <p:spPr bwMode="auto">
          <a:noFill/>
        </p:spPr>
        <p:txBody>
          <a:bodyPr/>
          <a:lstStyle/>
          <a:p>
            <a:r>
              <a:rPr lang="en-US" smtClean="0"/>
              <a:t>eBook viewer. Multiple Tools options to the right: search within title; note taking; embedded dictionary; print/save PDF and email PDF; add to Favorites; multiple citation formats and citation export; permalink to the page/chapter level as shown at the top; and social networking options</a:t>
            </a:r>
          </a:p>
        </p:txBody>
      </p:sp>
      <p:sp>
        <p:nvSpPr>
          <p:cNvPr id="11776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B8CFF2E-857C-46B9-8507-2381E1CEE86A}" type="slidenum">
              <a:rPr lang="en-US" sz="1200">
                <a:latin typeface="Calibri" pitchFamily="34" charset="0"/>
              </a:rPr>
              <a:pPr algn="r"/>
              <a:t>50</a:t>
            </a:fld>
            <a:endParaRPr lang="en-US" sz="12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bwMode="auto">
          <a:noFill/>
          <a:ln>
            <a:solidFill>
              <a:srgbClr val="000000"/>
            </a:solidFill>
            <a:miter lim="800000"/>
            <a:headEnd/>
            <a:tailEnd/>
          </a:ln>
        </p:spPr>
      </p:sp>
      <p:sp>
        <p:nvSpPr>
          <p:cNvPr id="32770"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a:lstStyle/>
          <a:p>
            <a:pPr eaLnBrk="1" hangingPunct="1"/>
            <a:r>
              <a:rPr lang="en-US" smtClean="0">
                <a:latin typeface="Arial Unicode MS" pitchFamily="34" charset="-128"/>
              </a:rPr>
              <a:t>1U available for all titles, 3U and UU available for titles from hundreds of publishers (but not all)</a:t>
            </a:r>
          </a:p>
          <a:p>
            <a:pPr eaLnBrk="1" hangingPunct="1"/>
            <a:r>
              <a:rPr lang="en-US" smtClean="0">
                <a:latin typeface="Arial Unicode MS" pitchFamily="34" charset="-128"/>
              </a:rPr>
              <a:t>All content maintained in third party dark archive to ensure ongoing access in the extremely unlikely event EBSCOhost goes away</a:t>
            </a:r>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pPr eaLnBrk="1" hangingPunct="1"/>
            <a:endParaRPr lang="pl-P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bwMode="auto">
          <a:noFill/>
          <a:ln>
            <a:solidFill>
              <a:srgbClr val="000000"/>
            </a:solidFill>
            <a:miter lim="800000"/>
            <a:headEnd/>
            <a:tailEnd/>
          </a:ln>
        </p:spPr>
      </p:sp>
      <p:sp>
        <p:nvSpPr>
          <p:cNvPr id="40962" name="Rectangle 3"/>
          <p:cNvSpPr>
            <a:spLocks noGrp="1"/>
          </p:cNvSpPr>
          <p:nvPr>
            <p:ph type="body" idx="1"/>
          </p:nvPr>
        </p:nvSpPr>
        <p:spPr bwMode="auto">
          <a:noFill/>
        </p:spPr>
        <p:txBody>
          <a:bodyPr/>
          <a:lstStyle/>
          <a:p>
            <a:pPr eaLnBrk="1" hangingPunct="1"/>
            <a:r>
              <a:rPr lang="en-US" smtClean="0"/>
              <a:t>It is a major added value to be able to search across all content.  But libraries can also choose an eBook-only or Audiobook-only profile.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1" descr="ebooks_header2"/>
          <p:cNvPicPr>
            <a:picLocks noChangeAspect="1" noChangeArrowheads="1"/>
          </p:cNvPicPr>
          <p:nvPr userDrawn="1"/>
        </p:nvPicPr>
        <p:blipFill>
          <a:blip r:embed="rId2"/>
          <a:srcRect/>
          <a:stretch>
            <a:fillRect/>
          </a:stretch>
        </p:blipFill>
        <p:spPr bwMode="auto">
          <a:xfrm>
            <a:off x="0" y="0"/>
            <a:ext cx="9144000" cy="1719263"/>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11" descr="ebooks_header2"/>
          <p:cNvPicPr>
            <a:picLocks noChangeAspect="1" noChangeArrowheads="1"/>
          </p:cNvPicPr>
          <p:nvPr userDrawn="1"/>
        </p:nvPicPr>
        <p:blipFill>
          <a:blip r:embed="rId2"/>
          <a:srcRect/>
          <a:stretch>
            <a:fillRect/>
          </a:stretch>
        </p:blipFill>
        <p:spPr bwMode="auto">
          <a:xfrm>
            <a:off x="0" y="0"/>
            <a:ext cx="9144000" cy="171926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11" descr="ebooks_header2"/>
          <p:cNvPicPr>
            <a:picLocks noChangeAspect="1" noChangeArrowheads="1"/>
          </p:cNvPicPr>
          <p:nvPr userDrawn="1"/>
        </p:nvPicPr>
        <p:blipFill>
          <a:blip r:embed="rId2"/>
          <a:srcRect/>
          <a:stretch>
            <a:fillRect/>
          </a:stretch>
        </p:blipFill>
        <p:spPr bwMode="auto">
          <a:xfrm>
            <a:off x="0" y="0"/>
            <a:ext cx="9144000" cy="171926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009775"/>
            <a:ext cx="38100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009775"/>
            <a:ext cx="38100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1" descr="ebooks_header2"/>
          <p:cNvPicPr>
            <a:picLocks noChangeAspect="1" noChangeArrowheads="1"/>
          </p:cNvPicPr>
          <p:nvPr userDrawn="1"/>
        </p:nvPicPr>
        <p:blipFill>
          <a:blip r:embed="rId2"/>
          <a:srcRect/>
          <a:stretch>
            <a:fillRect/>
          </a:stretch>
        </p:blipFill>
        <p:spPr bwMode="auto">
          <a:xfrm>
            <a:off x="0" y="0"/>
            <a:ext cx="9144000" cy="171926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20" r:id="rId1"/>
    <p:sldLayoutId id="2147483919" r:id="rId2"/>
    <p:sldLayoutId id="2147483918" r:id="rId3"/>
    <p:sldLayoutId id="2147483917" r:id="rId4"/>
    <p:sldLayoutId id="2147483916" r:id="rId5"/>
    <p:sldLayoutId id="2147483915" r:id="rId6"/>
    <p:sldLayoutId id="2147483914" r:id="rId7"/>
    <p:sldLayoutId id="2147483913" r:id="rId8"/>
    <p:sldLayoutId id="2147483912" r:id="rId9"/>
    <p:sldLayoutId id="2147483911" r:id="rId10"/>
    <p:sldLayoutId id="2147483910" r:id="rId11"/>
  </p:sldLayoutIdLst>
  <p:transition>
    <p:fade/>
  </p:transition>
  <p:txStyles>
    <p:titleStyle>
      <a:lvl1pPr algn="ctr" rtl="0" eaLnBrk="0" fontAlgn="base" hangingPunct="0">
        <a:spcBef>
          <a:spcPct val="0"/>
        </a:spcBef>
        <a:spcAft>
          <a:spcPct val="0"/>
        </a:spcAft>
        <a:defRPr sz="4400">
          <a:solidFill>
            <a:schemeClr val="tx2"/>
          </a:solidFill>
          <a:latin typeface="Arial Unicode MS" pitchFamily="34" charset="-128"/>
          <a:ea typeface="+mj-ea"/>
          <a:cs typeface="+mj-cs"/>
        </a:defRPr>
      </a:lvl1pPr>
      <a:lvl2pPr algn="ctr" rtl="0" eaLnBrk="0" fontAlgn="base" hangingPunct="0">
        <a:spcBef>
          <a:spcPct val="0"/>
        </a:spcBef>
        <a:spcAft>
          <a:spcPct val="0"/>
        </a:spcAft>
        <a:defRPr sz="4400">
          <a:solidFill>
            <a:schemeClr val="tx2"/>
          </a:solidFill>
          <a:latin typeface="Arial Unicode MS" pitchFamily="34" charset="-128"/>
        </a:defRPr>
      </a:lvl2pPr>
      <a:lvl3pPr algn="ctr" rtl="0" eaLnBrk="0" fontAlgn="base" hangingPunct="0">
        <a:spcBef>
          <a:spcPct val="0"/>
        </a:spcBef>
        <a:spcAft>
          <a:spcPct val="0"/>
        </a:spcAft>
        <a:defRPr sz="4400">
          <a:solidFill>
            <a:schemeClr val="tx2"/>
          </a:solidFill>
          <a:latin typeface="Arial Unicode MS" pitchFamily="34" charset="-128"/>
        </a:defRPr>
      </a:lvl3pPr>
      <a:lvl4pPr algn="ctr" rtl="0" eaLnBrk="0" fontAlgn="base" hangingPunct="0">
        <a:spcBef>
          <a:spcPct val="0"/>
        </a:spcBef>
        <a:spcAft>
          <a:spcPct val="0"/>
        </a:spcAft>
        <a:defRPr sz="4400">
          <a:solidFill>
            <a:schemeClr val="tx2"/>
          </a:solidFill>
          <a:latin typeface="Arial Unicode MS" pitchFamily="34" charset="-128"/>
        </a:defRPr>
      </a:lvl4pPr>
      <a:lvl5pPr algn="ctr" rtl="0" eaLnBrk="0" fontAlgn="base" hangingPunct="0">
        <a:spcBef>
          <a:spcPct val="0"/>
        </a:spcBef>
        <a:spcAft>
          <a:spcPct val="0"/>
        </a:spcAft>
        <a:defRPr sz="4400">
          <a:solidFill>
            <a:schemeClr val="tx2"/>
          </a:solidFill>
          <a:latin typeface="Arial Unicode MS" pitchFamily="34"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Unicode MS" pitchFamily="34" charset="-128"/>
          <a:ea typeface="+mn-ea"/>
          <a:cs typeface="+mn-cs"/>
        </a:defRPr>
      </a:lvl1pPr>
      <a:lvl2pPr marL="742950" indent="-285750" algn="l" rtl="0" eaLnBrk="0" fontAlgn="base" hangingPunct="0">
        <a:spcBef>
          <a:spcPct val="20000"/>
        </a:spcBef>
        <a:spcAft>
          <a:spcPct val="0"/>
        </a:spcAft>
        <a:buChar char="–"/>
        <a:defRPr sz="2800">
          <a:solidFill>
            <a:schemeClr val="tx1"/>
          </a:solidFill>
          <a:latin typeface="Arial Unicode MS" pitchFamily="34" charset="-128"/>
        </a:defRPr>
      </a:lvl2pPr>
      <a:lvl3pPr marL="1143000" indent="-228600" algn="l" rtl="0" eaLnBrk="0" fontAlgn="base" hangingPunct="0">
        <a:spcBef>
          <a:spcPct val="20000"/>
        </a:spcBef>
        <a:spcAft>
          <a:spcPct val="0"/>
        </a:spcAft>
        <a:buChar char="•"/>
        <a:defRPr sz="2400">
          <a:solidFill>
            <a:schemeClr val="tx1"/>
          </a:solidFill>
          <a:latin typeface="Arial Unicode MS" pitchFamily="34" charset="-128"/>
        </a:defRPr>
      </a:lvl3pPr>
      <a:lvl4pPr marL="1600200" indent="-228600" algn="l" rtl="0" eaLnBrk="0" fontAlgn="base" hangingPunct="0">
        <a:spcBef>
          <a:spcPct val="20000"/>
        </a:spcBef>
        <a:spcAft>
          <a:spcPct val="0"/>
        </a:spcAft>
        <a:buChar char="–"/>
        <a:defRPr sz="2000">
          <a:solidFill>
            <a:schemeClr val="tx1"/>
          </a:solidFill>
          <a:latin typeface="Arial Unicode MS" pitchFamily="34" charset="-128"/>
        </a:defRPr>
      </a:lvl4pPr>
      <a:lvl5pPr marL="2057400" indent="-228600" algn="l" rtl="0" eaLnBrk="0" fontAlgn="base" hangingPunct="0">
        <a:spcBef>
          <a:spcPct val="20000"/>
        </a:spcBef>
        <a:spcAft>
          <a:spcPct val="0"/>
        </a:spcAft>
        <a:buChar char="»"/>
        <a:defRPr sz="2000">
          <a:solidFill>
            <a:schemeClr val="tx1"/>
          </a:solidFill>
          <a:latin typeface="Arial Unicode MS" pitchFamily="34"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3"/>
          <p:cNvSpPr>
            <a:spLocks noGrp="1" noChangeArrowheads="1"/>
          </p:cNvSpPr>
          <p:nvPr>
            <p:ph type="title"/>
          </p:nvPr>
        </p:nvSpPr>
        <p:spPr bwMode="auto">
          <a:xfrm>
            <a:off x="0" y="1508125"/>
            <a:ext cx="9144000" cy="762000"/>
          </a:xfrm>
          <a:prstGeom prst="rect">
            <a:avLst/>
          </a:prstGeom>
          <a:noFill/>
          <a:ln w="9525">
            <a:noFill/>
            <a:miter lim="800000"/>
            <a:headEnd/>
            <a:tailEnd/>
          </a:ln>
        </p:spPr>
        <p:txBody>
          <a:bodyPr vert="horz" wrap="none" lIns="91440" tIns="45720" rIns="91440" bIns="45720" numCol="1" anchor="t" anchorCtr="0" compatLnSpc="1">
            <a:prstTxWarp prst="textNoShape">
              <a:avLst/>
            </a:prstTxWarp>
          </a:bodyPr>
          <a:lstStyle/>
          <a:p>
            <a:pPr lvl="0"/>
            <a:r>
              <a:rPr lang="en-US" smtClean="0"/>
              <a:t>Click to edit Master title style</a:t>
            </a:r>
          </a:p>
        </p:txBody>
      </p:sp>
      <p:sp>
        <p:nvSpPr>
          <p:cNvPr id="13315" name="Rectangle 4"/>
          <p:cNvSpPr>
            <a:spLocks noGrp="1" noChangeArrowheads="1"/>
          </p:cNvSpPr>
          <p:nvPr>
            <p:ph type="body" idx="1"/>
          </p:nvPr>
        </p:nvSpPr>
        <p:spPr bwMode="auto">
          <a:xfrm>
            <a:off x="685800" y="2284413"/>
            <a:ext cx="7772400" cy="42211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1" r:id="rId5"/>
  </p:sldLayoutIdLst>
  <p:transition>
    <p:fade/>
  </p:transition>
  <p:txStyles>
    <p:titleStyle>
      <a:lvl1pPr algn="ctr" rtl="0" eaLnBrk="0" fontAlgn="base" hangingPunct="0">
        <a:spcBef>
          <a:spcPct val="0"/>
        </a:spcBef>
        <a:spcAft>
          <a:spcPct val="0"/>
        </a:spcAft>
        <a:defRPr sz="2400" b="1">
          <a:solidFill>
            <a:srgbClr val="0068B3"/>
          </a:solidFill>
          <a:latin typeface="Arial Unicode MS" pitchFamily="34" charset="-128"/>
          <a:ea typeface="+mj-ea"/>
          <a:cs typeface="+mj-cs"/>
        </a:defRPr>
      </a:lvl1pPr>
      <a:lvl2pPr algn="ctr" rtl="0" eaLnBrk="0" fontAlgn="base" hangingPunct="0">
        <a:spcBef>
          <a:spcPct val="0"/>
        </a:spcBef>
        <a:spcAft>
          <a:spcPct val="0"/>
        </a:spcAft>
        <a:defRPr sz="2400" b="1">
          <a:solidFill>
            <a:srgbClr val="0068B3"/>
          </a:solidFill>
          <a:latin typeface="Arial Unicode MS" pitchFamily="34" charset="-128"/>
        </a:defRPr>
      </a:lvl2pPr>
      <a:lvl3pPr algn="ctr" rtl="0" eaLnBrk="0" fontAlgn="base" hangingPunct="0">
        <a:spcBef>
          <a:spcPct val="0"/>
        </a:spcBef>
        <a:spcAft>
          <a:spcPct val="0"/>
        </a:spcAft>
        <a:defRPr sz="2400" b="1">
          <a:solidFill>
            <a:srgbClr val="0068B3"/>
          </a:solidFill>
          <a:latin typeface="Arial Unicode MS" pitchFamily="34" charset="-128"/>
        </a:defRPr>
      </a:lvl3pPr>
      <a:lvl4pPr algn="ctr" rtl="0" eaLnBrk="0" fontAlgn="base" hangingPunct="0">
        <a:spcBef>
          <a:spcPct val="0"/>
        </a:spcBef>
        <a:spcAft>
          <a:spcPct val="0"/>
        </a:spcAft>
        <a:defRPr sz="2400" b="1">
          <a:solidFill>
            <a:srgbClr val="0068B3"/>
          </a:solidFill>
          <a:latin typeface="Arial Unicode MS" pitchFamily="34" charset="-128"/>
        </a:defRPr>
      </a:lvl4pPr>
      <a:lvl5pPr algn="ctr" rtl="0" eaLnBrk="0" fontAlgn="base" hangingPunct="0">
        <a:spcBef>
          <a:spcPct val="0"/>
        </a:spcBef>
        <a:spcAft>
          <a:spcPct val="0"/>
        </a:spcAft>
        <a:defRPr sz="2400" b="1">
          <a:solidFill>
            <a:srgbClr val="0068B3"/>
          </a:solidFill>
          <a:latin typeface="Arial Unicode MS" pitchFamily="34" charset="-128"/>
        </a:defRPr>
      </a:lvl5pPr>
      <a:lvl6pPr marL="457200" algn="ctr" rtl="0" eaLnBrk="1" fontAlgn="base" hangingPunct="1">
        <a:spcBef>
          <a:spcPct val="0"/>
        </a:spcBef>
        <a:spcAft>
          <a:spcPct val="0"/>
        </a:spcAft>
        <a:defRPr sz="2400" b="1">
          <a:solidFill>
            <a:srgbClr val="0068B3"/>
          </a:solidFill>
          <a:latin typeface="Arial" charset="0"/>
        </a:defRPr>
      </a:lvl6pPr>
      <a:lvl7pPr marL="914400" algn="ctr" rtl="0" eaLnBrk="1" fontAlgn="base" hangingPunct="1">
        <a:spcBef>
          <a:spcPct val="0"/>
        </a:spcBef>
        <a:spcAft>
          <a:spcPct val="0"/>
        </a:spcAft>
        <a:defRPr sz="2400" b="1">
          <a:solidFill>
            <a:srgbClr val="0068B3"/>
          </a:solidFill>
          <a:latin typeface="Arial" charset="0"/>
        </a:defRPr>
      </a:lvl7pPr>
      <a:lvl8pPr marL="1371600" algn="ctr" rtl="0" eaLnBrk="1" fontAlgn="base" hangingPunct="1">
        <a:spcBef>
          <a:spcPct val="0"/>
        </a:spcBef>
        <a:spcAft>
          <a:spcPct val="0"/>
        </a:spcAft>
        <a:defRPr sz="2400" b="1">
          <a:solidFill>
            <a:srgbClr val="0068B3"/>
          </a:solidFill>
          <a:latin typeface="Arial" charset="0"/>
        </a:defRPr>
      </a:lvl8pPr>
      <a:lvl9pPr marL="1828800" algn="ctr" rtl="0" eaLnBrk="1" fontAlgn="base" hangingPunct="1">
        <a:spcBef>
          <a:spcPct val="0"/>
        </a:spcBef>
        <a:spcAft>
          <a:spcPct val="0"/>
        </a:spcAft>
        <a:defRPr sz="2400" b="1">
          <a:solidFill>
            <a:srgbClr val="0068B3"/>
          </a:solidFill>
          <a:latin typeface="Arial" charset="0"/>
        </a:defRPr>
      </a:lvl9pPr>
    </p:titleStyle>
    <p:bodyStyle>
      <a:lvl1pPr marL="228600" indent="-228600" algn="l" rtl="0" eaLnBrk="0" fontAlgn="base" hangingPunct="0">
        <a:spcBef>
          <a:spcPct val="20000"/>
        </a:spcBef>
        <a:spcAft>
          <a:spcPct val="0"/>
        </a:spcAft>
        <a:buChar char="•"/>
        <a:defRPr sz="2200">
          <a:solidFill>
            <a:schemeClr val="tx1"/>
          </a:solidFill>
          <a:latin typeface="Arial Unicode MS" pitchFamily="34" charset="-128"/>
          <a:ea typeface="+mn-ea"/>
          <a:cs typeface="+mn-cs"/>
        </a:defRPr>
      </a:lvl1pPr>
      <a:lvl2pPr marL="685800" indent="-285750" algn="l" rtl="0" eaLnBrk="0" fontAlgn="base" hangingPunct="0">
        <a:spcBef>
          <a:spcPct val="20000"/>
        </a:spcBef>
        <a:spcAft>
          <a:spcPct val="0"/>
        </a:spcAft>
        <a:buChar char="–"/>
        <a:defRPr sz="2000">
          <a:solidFill>
            <a:schemeClr val="tx1"/>
          </a:solidFill>
          <a:latin typeface="Arial Unicode MS" pitchFamily="34" charset="-128"/>
        </a:defRPr>
      </a:lvl2pPr>
      <a:lvl3pPr marL="1143000" indent="-228600" algn="l" rtl="0" eaLnBrk="0" fontAlgn="base" hangingPunct="0">
        <a:spcBef>
          <a:spcPct val="20000"/>
        </a:spcBef>
        <a:spcAft>
          <a:spcPct val="0"/>
        </a:spcAft>
        <a:buChar char="•"/>
        <a:defRPr sz="2400">
          <a:solidFill>
            <a:schemeClr val="tx1"/>
          </a:solidFill>
          <a:latin typeface="Arial Unicode MS" pitchFamily="34" charset="-128"/>
        </a:defRPr>
      </a:lvl3pPr>
      <a:lvl4pPr marL="1600200" indent="-228600" algn="l" rtl="0" eaLnBrk="0" fontAlgn="base" hangingPunct="0">
        <a:spcBef>
          <a:spcPct val="20000"/>
        </a:spcBef>
        <a:spcAft>
          <a:spcPct val="0"/>
        </a:spcAft>
        <a:buChar char="–"/>
        <a:defRPr sz="2000">
          <a:solidFill>
            <a:schemeClr val="tx1"/>
          </a:solidFill>
          <a:latin typeface="Arial Unicode MS" pitchFamily="34" charset="-128"/>
        </a:defRPr>
      </a:lvl4pPr>
      <a:lvl5pPr marL="2057400" indent="-228600" algn="l" rtl="0" eaLnBrk="0" fontAlgn="base" hangingPunct="0">
        <a:spcBef>
          <a:spcPct val="20000"/>
        </a:spcBef>
        <a:spcAft>
          <a:spcPct val="0"/>
        </a:spcAft>
        <a:buChar char="»"/>
        <a:defRPr sz="2000">
          <a:solidFill>
            <a:schemeClr val="tx1"/>
          </a:solidFill>
          <a:latin typeface="Arial Unicode MS" pitchFamily="34" charset="-128"/>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63.png"/></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16.xml"/><Relationship Id="rId4" Type="http://schemas.openxmlformats.org/officeDocument/2006/relationships/image" Target="../media/image65.png"/></Relationships>
</file>

<file path=ppt/slides/_rels/slide39.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7.xml"/><Relationship Id="rId1" Type="http://schemas.openxmlformats.org/officeDocument/2006/relationships/slideLayout" Target="../slideLayouts/slideLayout16.xml"/><Relationship Id="rId4" Type="http://schemas.openxmlformats.org/officeDocument/2006/relationships/image" Target="../media/image68.png"/></Relationships>
</file>

<file path=ppt/slides/_rels/slide41.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1.png"/><Relationship Id="rId18" Type="http://schemas.openxmlformats.org/officeDocument/2006/relationships/image" Target="../media/image16.jpeg"/><Relationship Id="rId26" Type="http://schemas.openxmlformats.org/officeDocument/2006/relationships/hyperlink" Target="http://www.oup.com/" TargetMode="External"/><Relationship Id="rId39" Type="http://schemas.openxmlformats.org/officeDocument/2006/relationships/hyperlink" Target="http://yalepress.yale.edu/yupbooks/home.asp" TargetMode="External"/><Relationship Id="rId3" Type="http://schemas.openxmlformats.org/officeDocument/2006/relationships/image" Target="../media/image5.png"/><Relationship Id="rId21" Type="http://schemas.openxmlformats.org/officeDocument/2006/relationships/hyperlink" Target="http://www.elsevier.com/wps/find/homepage.cws_home" TargetMode="External"/><Relationship Id="rId34" Type="http://schemas.openxmlformats.org/officeDocument/2006/relationships/image" Target="../media/image28.png"/><Relationship Id="rId7" Type="http://schemas.openxmlformats.org/officeDocument/2006/relationships/hyperlink" Target="http://www.zedbooks.co.uk/index.asp?pageid=home" TargetMode="External"/><Relationship Id="rId12" Type="http://schemas.openxmlformats.org/officeDocument/2006/relationships/hyperlink" Target="http://www.webforum.com/vientirengas/web/page.aspx?pageid=6075" TargetMode="External"/><Relationship Id="rId17" Type="http://schemas.openxmlformats.org/officeDocument/2006/relationships/image" Target="../media/image15.png"/><Relationship Id="rId25" Type="http://schemas.openxmlformats.org/officeDocument/2006/relationships/image" Target="../media/image21.png"/><Relationship Id="rId33" Type="http://schemas.openxmlformats.org/officeDocument/2006/relationships/image" Target="../media/image27.png"/><Relationship Id="rId38" Type="http://schemas.openxmlformats.org/officeDocument/2006/relationships/image" Target="../media/image31.png"/><Relationship Id="rId2" Type="http://schemas.openxmlformats.org/officeDocument/2006/relationships/notesSlide" Target="../notesSlides/notesSlide2.xml"/><Relationship Id="rId16" Type="http://schemas.openxmlformats.org/officeDocument/2006/relationships/image" Target="../media/image14.png"/><Relationship Id="rId20" Type="http://schemas.openxmlformats.org/officeDocument/2006/relationships/image" Target="../media/image17.png"/><Relationship Id="rId29" Type="http://schemas.openxmlformats.org/officeDocument/2006/relationships/image" Target="../media/image24.png"/><Relationship Id="rId41" Type="http://schemas.openxmlformats.org/officeDocument/2006/relationships/image" Target="../media/image33.png"/><Relationship Id="rId1" Type="http://schemas.openxmlformats.org/officeDocument/2006/relationships/slideLayout" Target="../slideLayouts/slideLayout13.xml"/><Relationship Id="rId6" Type="http://schemas.openxmlformats.org/officeDocument/2006/relationships/image" Target="../media/image7.jpeg"/><Relationship Id="rId11" Type="http://schemas.openxmlformats.org/officeDocument/2006/relationships/image" Target="../media/image10.jpeg"/><Relationship Id="rId24" Type="http://schemas.openxmlformats.org/officeDocument/2006/relationships/image" Target="../media/image20.jpeg"/><Relationship Id="rId32" Type="http://schemas.openxmlformats.org/officeDocument/2006/relationships/image" Target="../media/image26.png"/><Relationship Id="rId37" Type="http://schemas.openxmlformats.org/officeDocument/2006/relationships/image" Target="../media/image30.jpeg"/><Relationship Id="rId40" Type="http://schemas.openxmlformats.org/officeDocument/2006/relationships/image" Target="../media/image32.png"/><Relationship Id="rId5" Type="http://schemas.openxmlformats.org/officeDocument/2006/relationships/image" Target="../media/image6.jpeg"/><Relationship Id="rId15" Type="http://schemas.openxmlformats.org/officeDocument/2006/relationships/image" Target="../media/image13.jpeg"/><Relationship Id="rId23" Type="http://schemas.openxmlformats.org/officeDocument/2006/relationships/image" Target="../media/image19.png"/><Relationship Id="rId28" Type="http://schemas.openxmlformats.org/officeDocument/2006/relationships/image" Target="../media/image23.png"/><Relationship Id="rId36" Type="http://schemas.openxmlformats.org/officeDocument/2006/relationships/image" Target="../media/image29.jpeg"/><Relationship Id="rId10" Type="http://schemas.openxmlformats.org/officeDocument/2006/relationships/hyperlink" Target="http://www.continuumbooks.com/main.aspx?ImprintID=2&amp;CountryID=2" TargetMode="External"/><Relationship Id="rId19" Type="http://schemas.openxmlformats.org/officeDocument/2006/relationships/hyperlink" Target="https://www.novapublishers.com/catalog/" TargetMode="External"/><Relationship Id="rId31" Type="http://schemas.openxmlformats.org/officeDocument/2006/relationships/image" Target="../media/image25.png"/><Relationship Id="rId4" Type="http://schemas.openxmlformats.org/officeDocument/2006/relationships/hyperlink" Target="http://www.nursingknowledge.org/Portal/Main.aspx?PageID=700" TargetMode="External"/><Relationship Id="rId9" Type="http://schemas.openxmlformats.org/officeDocument/2006/relationships/image" Target="../media/image9.png"/><Relationship Id="rId14" Type="http://schemas.openxmlformats.org/officeDocument/2006/relationships/image" Target="../media/image12.jpeg"/><Relationship Id="rId22" Type="http://schemas.openxmlformats.org/officeDocument/2006/relationships/image" Target="../media/image18.png"/><Relationship Id="rId27" Type="http://schemas.openxmlformats.org/officeDocument/2006/relationships/image" Target="../media/image22.png"/><Relationship Id="rId30" Type="http://schemas.openxmlformats.org/officeDocument/2006/relationships/hyperlink" Target="http://www.crcpress.com/default.asp" TargetMode="External"/><Relationship Id="rId35" Type="http://schemas.openxmlformats.org/officeDocument/2006/relationships/hyperlink" Target="http://www.mheducation.com/home/index.shtml"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39.jpeg"/><Relationship Id="rId13" Type="http://schemas.openxmlformats.org/officeDocument/2006/relationships/image" Target="../media/image44.jpeg"/><Relationship Id="rId3" Type="http://schemas.openxmlformats.org/officeDocument/2006/relationships/image" Target="../media/image34.jpeg"/><Relationship Id="rId7" Type="http://schemas.openxmlformats.org/officeDocument/2006/relationships/image" Target="../media/image38.jpeg"/><Relationship Id="rId12" Type="http://schemas.openxmlformats.org/officeDocument/2006/relationships/image" Target="../media/image43.jpe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37.jpeg"/><Relationship Id="rId11" Type="http://schemas.openxmlformats.org/officeDocument/2006/relationships/image" Target="../media/image42.jpeg"/><Relationship Id="rId5" Type="http://schemas.openxmlformats.org/officeDocument/2006/relationships/image" Target="../media/image36.jpeg"/><Relationship Id="rId15" Type="http://schemas.openxmlformats.org/officeDocument/2006/relationships/image" Target="../media/image46.jpeg"/><Relationship Id="rId10" Type="http://schemas.openxmlformats.org/officeDocument/2006/relationships/image" Target="../media/image41.jpeg"/><Relationship Id="rId4" Type="http://schemas.openxmlformats.org/officeDocument/2006/relationships/image" Target="../media/image35.jpeg"/><Relationship Id="rId9" Type="http://schemas.openxmlformats.org/officeDocument/2006/relationships/image" Target="../media/image40.jpeg"/><Relationship Id="rId14" Type="http://schemas.openxmlformats.org/officeDocument/2006/relationships/image" Target="../media/image4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4" descr="eBooks_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482" name="Text Box 5"/>
          <p:cNvSpPr txBox="1">
            <a:spLocks noChangeArrowheads="1"/>
          </p:cNvSpPr>
          <p:nvPr/>
        </p:nvSpPr>
        <p:spPr bwMode="auto">
          <a:xfrm>
            <a:off x="307975" y="5210175"/>
            <a:ext cx="4502150" cy="1493838"/>
          </a:xfrm>
          <a:prstGeom prst="rect">
            <a:avLst/>
          </a:prstGeom>
          <a:noFill/>
          <a:ln w="9525">
            <a:noFill/>
            <a:miter lim="800000"/>
            <a:headEnd/>
            <a:tailEnd/>
          </a:ln>
        </p:spPr>
        <p:txBody>
          <a:bodyPr>
            <a:spAutoFit/>
          </a:bodyPr>
          <a:lstStyle/>
          <a:p>
            <a:pPr>
              <a:spcBef>
                <a:spcPct val="50000"/>
              </a:spcBef>
            </a:pPr>
            <a:r>
              <a:rPr lang="pl-PL" sz="2800" b="1">
                <a:latin typeface="Arial" charset="0"/>
              </a:rPr>
              <a:t>Conference in Mohyla Academy</a:t>
            </a:r>
            <a:endParaRPr lang="pl-PL" sz="2800" b="1"/>
          </a:p>
          <a:p>
            <a:pPr>
              <a:spcBef>
                <a:spcPct val="50000"/>
              </a:spcBef>
            </a:pPr>
            <a:r>
              <a:rPr lang="ru-RU" sz="2400" b="1"/>
              <a:t>Киев</a:t>
            </a:r>
            <a:r>
              <a:rPr lang="pl-PL" sz="2400" b="1">
                <a:latin typeface="Arial" charset="0"/>
              </a:rPr>
              <a:t>, 31.01</a:t>
            </a:r>
            <a:r>
              <a:rPr lang="pl-PL" sz="2400" b="1"/>
              <a:t>-</a:t>
            </a:r>
            <a:r>
              <a:rPr lang="pl-PL" sz="2400" b="1">
                <a:latin typeface="Arial" charset="0"/>
              </a:rPr>
              <a:t>1.02.</a:t>
            </a:r>
            <a:r>
              <a:rPr lang="pl-PL" sz="2400" b="1"/>
              <a:t>201</a:t>
            </a:r>
            <a:r>
              <a:rPr lang="pl-PL" sz="2400" b="1">
                <a:latin typeface="Arial" charset="0"/>
              </a:rPr>
              <a:t>3</a:t>
            </a:r>
            <a:endParaRPr lang="pl-PL" sz="2400">
              <a:latin typeface="Arial" charset="0"/>
            </a:endParaRPr>
          </a:p>
        </p:txBody>
      </p:sp>
      <p:sp>
        <p:nvSpPr>
          <p:cNvPr id="20483" name="Rectangle 5"/>
          <p:cNvSpPr>
            <a:spLocks noChangeArrowheads="1"/>
          </p:cNvSpPr>
          <p:nvPr/>
        </p:nvSpPr>
        <p:spPr bwMode="auto">
          <a:xfrm>
            <a:off x="5532438" y="5851525"/>
            <a:ext cx="3124200" cy="1006475"/>
          </a:xfrm>
          <a:prstGeom prst="rect">
            <a:avLst/>
          </a:prstGeom>
          <a:noFill/>
          <a:ln w="9525">
            <a:noFill/>
            <a:miter lim="800000"/>
            <a:headEnd/>
            <a:tailEnd/>
          </a:ln>
        </p:spPr>
        <p:txBody>
          <a:bodyPr>
            <a:spAutoFit/>
          </a:bodyPr>
          <a:lstStyle/>
          <a:p>
            <a:r>
              <a:rPr lang="en-US" sz="2000" b="1"/>
              <a:t>Teresa G</a:t>
            </a:r>
            <a:r>
              <a:rPr lang="en-US" sz="2000" b="1">
                <a:latin typeface="Arial" charset="0"/>
              </a:rPr>
              <a:t>ó</a:t>
            </a:r>
            <a:r>
              <a:rPr lang="en-US" sz="2000" b="1"/>
              <a:t>recka</a:t>
            </a:r>
          </a:p>
          <a:p>
            <a:r>
              <a:rPr lang="en-US" sz="2000" b="1"/>
              <a:t>EBSCO</a:t>
            </a:r>
            <a:r>
              <a:rPr lang="pl-PL" sz="2000" b="1"/>
              <a:t> Publishing</a:t>
            </a:r>
          </a:p>
          <a:p>
            <a:r>
              <a:rPr lang="pl-PL" sz="2000" b="1"/>
              <a:t>tgorecka@ebsco.com</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0" y="1341438"/>
            <a:ext cx="9144000" cy="461962"/>
          </a:xfrm>
        </p:spPr>
        <p:txBody>
          <a:bodyPr/>
          <a:lstStyle/>
          <a:p>
            <a:pPr eaLnBrk="1" hangingPunct="1"/>
            <a:r>
              <a:rPr lang="ru-RU" smtClean="0"/>
              <a:t>Приобретение в собственность</a:t>
            </a:r>
            <a:endParaRPr lang="en-US" smtClean="0"/>
          </a:p>
        </p:txBody>
      </p:sp>
      <p:sp>
        <p:nvSpPr>
          <p:cNvPr id="35842" name="Rectangle 3"/>
          <p:cNvSpPr txBox="1">
            <a:spLocks noChangeArrowheads="1"/>
          </p:cNvSpPr>
          <p:nvPr/>
        </p:nvSpPr>
        <p:spPr bwMode="auto">
          <a:xfrm>
            <a:off x="892175" y="1936750"/>
            <a:ext cx="6753225" cy="4502150"/>
          </a:xfrm>
          <a:prstGeom prst="rect">
            <a:avLst/>
          </a:prstGeom>
          <a:noFill/>
          <a:ln w="9525">
            <a:noFill/>
            <a:miter lim="800000"/>
            <a:headEnd/>
            <a:tailEnd/>
          </a:ln>
        </p:spPr>
        <p:txBody>
          <a:bodyPr/>
          <a:lstStyle/>
          <a:p>
            <a:pPr marL="228600" indent="-228600">
              <a:spcBef>
                <a:spcPct val="35000"/>
              </a:spcBef>
              <a:buFontTx/>
              <a:buChar char="•"/>
            </a:pPr>
            <a:r>
              <a:rPr lang="ru-RU" sz="2000"/>
              <a:t>Версии для 1, 3 и неограниченного количества одновременных пользователей (1U, 3U, UU) - нет годовых лимитов на количество загрузок полных текстов </a:t>
            </a:r>
          </a:p>
          <a:p>
            <a:pPr marL="228600" indent="-228600">
              <a:spcBef>
                <a:spcPct val="35000"/>
              </a:spcBef>
              <a:buFontTx/>
              <a:buChar char="•"/>
            </a:pPr>
            <a:r>
              <a:rPr lang="ru-RU" sz="2000"/>
              <a:t>Все материалы размещены в безопасный архив - постоянный доступ (навсегда)</a:t>
            </a:r>
          </a:p>
          <a:p>
            <a:pPr marL="228600" indent="-228600">
              <a:spcBef>
                <a:spcPct val="35000"/>
              </a:spcBef>
              <a:buFontTx/>
              <a:buChar char="•"/>
            </a:pPr>
            <a:r>
              <a:rPr lang="ru-RU" sz="2000"/>
              <a:t>Цены как у издателей</a:t>
            </a:r>
            <a:endParaRPr lang="pl-PL" sz="2000"/>
          </a:p>
          <a:p>
            <a:pPr marL="228600" indent="-228600">
              <a:spcBef>
                <a:spcPct val="35000"/>
              </a:spcBef>
              <a:buFontTx/>
              <a:buChar char="•"/>
            </a:pPr>
            <a:r>
              <a:rPr lang="ru-RU" sz="2000"/>
              <a:t>Без наценок, без дополнительных оплат</a:t>
            </a:r>
            <a:r>
              <a:rPr lang="pl-PL" sz="2400"/>
              <a:t>:</a:t>
            </a:r>
            <a:endParaRPr lang="en-US" sz="2400"/>
          </a:p>
        </p:txBody>
      </p:sp>
      <p:sp>
        <p:nvSpPr>
          <p:cNvPr id="35843" name="TextBox 5"/>
          <p:cNvSpPr txBox="1">
            <a:spLocks noChangeArrowheads="1"/>
          </p:cNvSpPr>
          <p:nvPr/>
        </p:nvSpPr>
        <p:spPr bwMode="auto">
          <a:xfrm>
            <a:off x="1398588" y="4721225"/>
            <a:ext cx="6069012" cy="1816100"/>
          </a:xfrm>
          <a:prstGeom prst="rect">
            <a:avLst/>
          </a:prstGeom>
          <a:noFill/>
          <a:ln w="9525">
            <a:noFill/>
            <a:miter lim="800000"/>
            <a:headEnd/>
            <a:tailEnd/>
          </a:ln>
        </p:spPr>
        <p:txBody>
          <a:bodyPr>
            <a:spAutoFit/>
          </a:bodyPr>
          <a:lstStyle/>
          <a:p>
            <a:r>
              <a:rPr lang="ru-RU" sz="1600"/>
              <a:t>Без платы за программное обеспечение для загрузки полного текста</a:t>
            </a:r>
            <a:br>
              <a:rPr lang="ru-RU" sz="1600"/>
            </a:br>
            <a:r>
              <a:rPr lang="ru-RU" sz="1600"/>
              <a:t>Без платы за обслуживание или использование платформы</a:t>
            </a:r>
            <a:br>
              <a:rPr lang="ru-RU" sz="1600"/>
            </a:br>
            <a:r>
              <a:rPr lang="ru-RU" sz="1600"/>
              <a:t>Без платы за доставку MARC записи</a:t>
            </a:r>
            <a:br>
              <a:rPr lang="ru-RU" sz="1600"/>
            </a:br>
            <a:r>
              <a:rPr lang="ru-RU" sz="1600"/>
              <a:t>Никакой платы за установку</a:t>
            </a:r>
            <a:br>
              <a:rPr lang="ru-RU" sz="1600"/>
            </a:br>
            <a:r>
              <a:rPr lang="ru-RU" sz="1600"/>
              <a:t>Нет ежегодных сборов</a:t>
            </a:r>
          </a:p>
          <a:p>
            <a:r>
              <a:rPr lang="ru-RU" sz="1600"/>
              <a:t>Без маржи</a:t>
            </a:r>
            <a:endParaRPr lang="pl-PL" sz="160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0" y="1150938"/>
            <a:ext cx="9144000" cy="461962"/>
          </a:xfrm>
        </p:spPr>
        <p:txBody>
          <a:bodyPr/>
          <a:lstStyle/>
          <a:p>
            <a:pPr eaLnBrk="1" hangingPunct="1"/>
            <a:r>
              <a:rPr lang="ru-RU" smtClean="0"/>
              <a:t>Подписка</a:t>
            </a:r>
            <a:endParaRPr lang="en-US" smtClean="0"/>
          </a:p>
        </p:txBody>
      </p:sp>
      <p:sp>
        <p:nvSpPr>
          <p:cNvPr id="37890" name="Content Placeholder 2"/>
          <p:cNvSpPr>
            <a:spLocks noGrp="1"/>
          </p:cNvSpPr>
          <p:nvPr>
            <p:ph idx="1"/>
          </p:nvPr>
        </p:nvSpPr>
        <p:spPr>
          <a:xfrm>
            <a:off x="1141413" y="1668463"/>
            <a:ext cx="6626225" cy="4951412"/>
          </a:xfrm>
        </p:spPr>
        <p:txBody>
          <a:bodyPr/>
          <a:lstStyle/>
          <a:p>
            <a:pPr marL="287338" indent="-287338" eaLnBrk="1" hangingPunct="1">
              <a:spcBef>
                <a:spcPts val="1200"/>
              </a:spcBef>
            </a:pPr>
            <a:r>
              <a:rPr lang="ru-RU" sz="2000" smtClean="0">
                <a:ea typeface="Arial Unicode MS" pitchFamily="34" charset="-128"/>
                <a:cs typeface="Arial Unicode MS" pitchFamily="34" charset="-128"/>
              </a:rPr>
              <a:t>Обширная политематическая коллекция</a:t>
            </a:r>
            <a:r>
              <a:rPr lang="pl-PL" sz="2000" smtClean="0">
                <a:ea typeface="Arial Unicode MS" pitchFamily="34" charset="-128"/>
                <a:cs typeface="Arial Unicode MS" pitchFamily="34" charset="-128"/>
              </a:rPr>
              <a:t> </a:t>
            </a:r>
            <a:r>
              <a:rPr lang="pl-PL" sz="2000" smtClean="0">
                <a:latin typeface="Arial" charset="0"/>
                <a:ea typeface="Arial Unicode MS" pitchFamily="34" charset="-128"/>
                <a:cs typeface="Arial Unicode MS" pitchFamily="34" charset="-128"/>
              </a:rPr>
              <a:t>110.000</a:t>
            </a:r>
            <a:r>
              <a:rPr lang="pl-PL" sz="2000" smtClean="0">
                <a:ea typeface="Arial Unicode MS" pitchFamily="34" charset="-128"/>
                <a:cs typeface="Arial Unicode MS" pitchFamily="34" charset="-128"/>
              </a:rPr>
              <a:t> </a:t>
            </a:r>
            <a:r>
              <a:rPr lang="ru-RU" sz="2000" smtClean="0">
                <a:ea typeface="Arial Unicode MS" pitchFamily="34" charset="-128"/>
                <a:cs typeface="Arial Unicode MS" pitchFamily="34" charset="-128"/>
              </a:rPr>
              <a:t>книг от ведущих издательств в неограниченном доступе</a:t>
            </a:r>
            <a:endParaRPr lang="en-US" sz="2000" smtClean="0">
              <a:ea typeface="Arial Unicode MS" pitchFamily="34" charset="-128"/>
              <a:cs typeface="Arial Unicode MS" pitchFamily="34" charset="-128"/>
            </a:endParaRPr>
          </a:p>
          <a:p>
            <a:pPr marL="287338" indent="-287338" eaLnBrk="1" hangingPunct="1">
              <a:spcBef>
                <a:spcPts val="1200"/>
              </a:spcBef>
            </a:pPr>
            <a:r>
              <a:rPr lang="ru-RU" sz="2000" smtClean="0">
                <a:ea typeface="Arial Unicode MS" pitchFamily="34" charset="-128"/>
                <a:cs typeface="Arial Unicode MS" pitchFamily="34" charset="-128"/>
              </a:rPr>
              <a:t>Постоянно растущая коллекция, возможность загрузки на букридеры и планшеты</a:t>
            </a:r>
          </a:p>
          <a:p>
            <a:pPr marL="287338" indent="-287338"/>
            <a:r>
              <a:rPr lang="ru-RU" sz="2000" smtClean="0">
                <a:ea typeface="Arial Unicode MS" pitchFamily="34" charset="-128"/>
                <a:cs typeface="Arial Unicode MS" pitchFamily="34" charset="-128"/>
              </a:rPr>
              <a:t>Интегрированный поиск</a:t>
            </a:r>
            <a:endParaRPr lang="en-US" sz="2000" smtClean="0">
              <a:ea typeface="Arial Unicode MS" pitchFamily="34" charset="-128"/>
              <a:cs typeface="Arial Unicode MS" pitchFamily="34" charset="-128"/>
            </a:endParaRPr>
          </a:p>
          <a:p>
            <a:pPr marL="287338" indent="-287338" eaLnBrk="1" hangingPunct="1">
              <a:spcBef>
                <a:spcPts val="1200"/>
              </a:spcBef>
            </a:pPr>
            <a:r>
              <a:rPr lang="ru-RU" sz="2000" smtClean="0">
                <a:ea typeface="Arial Unicode MS" pitchFamily="34" charset="-128"/>
                <a:cs typeface="Arial Unicode MS" pitchFamily="34" charset="-128"/>
              </a:rPr>
              <a:t>Доступ на год, разумные цены</a:t>
            </a:r>
            <a:endParaRPr lang="en-US" sz="2000" smtClean="0">
              <a:ea typeface="Arial Unicode MS" pitchFamily="34" charset="-128"/>
              <a:cs typeface="Arial Unicode MS" pitchFamily="34" charset="-128"/>
            </a:endParaRPr>
          </a:p>
          <a:p>
            <a:pPr marL="287338" indent="-287338" eaLnBrk="1" hangingPunct="1">
              <a:spcBef>
                <a:spcPts val="1200"/>
              </a:spcBef>
            </a:pPr>
            <a:r>
              <a:rPr lang="ru-RU" sz="2000" smtClean="0">
                <a:ea typeface="Arial Unicode MS" pitchFamily="34" charset="-128"/>
                <a:cs typeface="Arial Unicode MS" pitchFamily="34" charset="-128"/>
              </a:rPr>
              <a:t>Разные коллекции</a:t>
            </a:r>
            <a:endParaRPr lang="en-US" sz="2000" smtClean="0">
              <a:ea typeface="Arial Unicode MS" pitchFamily="34" charset="-128"/>
              <a:cs typeface="Arial Unicode MS" pitchFamily="34" charset="-128"/>
            </a:endParaRPr>
          </a:p>
          <a:p>
            <a:pPr marL="744538" lvl="1" indent="-287338" eaLnBrk="1" hangingPunct="1">
              <a:spcBef>
                <a:spcPts val="300"/>
              </a:spcBef>
            </a:pPr>
            <a:r>
              <a:rPr lang="ru-RU" smtClean="0">
                <a:ea typeface="Arial Unicode MS" pitchFamily="34" charset="-128"/>
                <a:cs typeface="Arial Unicode MS" pitchFamily="34" charset="-128"/>
              </a:rPr>
              <a:t>Академическая</a:t>
            </a:r>
            <a:endParaRPr lang="pl-PL" smtClean="0">
              <a:ea typeface="Arial Unicode MS" pitchFamily="34" charset="-128"/>
              <a:cs typeface="Arial Unicode MS" pitchFamily="34" charset="-128"/>
            </a:endParaRPr>
          </a:p>
          <a:p>
            <a:pPr marL="744538" lvl="1" indent="-287338" eaLnBrk="1" hangingPunct="1">
              <a:spcBef>
                <a:spcPts val="300"/>
              </a:spcBef>
            </a:pPr>
            <a:r>
              <a:rPr lang="ru-RU" smtClean="0">
                <a:ea typeface="Arial Unicode MS" pitchFamily="34" charset="-128"/>
                <a:cs typeface="Arial Unicode MS" pitchFamily="34" charset="-128"/>
              </a:rPr>
              <a:t>Для колледжей</a:t>
            </a:r>
            <a:endParaRPr lang="pl-PL" smtClean="0">
              <a:ea typeface="Arial Unicode MS" pitchFamily="34" charset="-128"/>
              <a:cs typeface="Arial Unicode MS" pitchFamily="34" charset="-128"/>
            </a:endParaRPr>
          </a:p>
          <a:p>
            <a:pPr marL="744538" lvl="1" indent="-287338" eaLnBrk="1" hangingPunct="1">
              <a:spcBef>
                <a:spcPts val="300"/>
              </a:spcBef>
            </a:pPr>
            <a:r>
              <a:rPr lang="ru-RU" smtClean="0">
                <a:ea typeface="Arial Unicode MS" pitchFamily="34" charset="-128"/>
                <a:cs typeface="Arial Unicode MS" pitchFamily="34" charset="-128"/>
              </a:rPr>
              <a:t>Коллекция по экономическим наукам и бизнесу</a:t>
            </a:r>
            <a:endParaRPr lang="pl-PL" smtClean="0">
              <a:ea typeface="Arial Unicode MS" pitchFamily="34" charset="-128"/>
              <a:cs typeface="Arial Unicode MS" pitchFamily="34" charset="-128"/>
            </a:endParaRPr>
          </a:p>
          <a:p>
            <a:pPr marL="744538" lvl="1" indent="-287338" eaLnBrk="1" hangingPunct="1">
              <a:spcBef>
                <a:spcPts val="300"/>
              </a:spcBef>
            </a:pPr>
            <a:r>
              <a:rPr lang="ru-RU" smtClean="0">
                <a:ea typeface="Arial Unicode MS" pitchFamily="34" charset="-128"/>
                <a:cs typeface="Arial Unicode MS" pitchFamily="34" charset="-128"/>
              </a:rPr>
              <a:t>Информационные технологии</a:t>
            </a:r>
            <a:endParaRPr lang="pl-PL" smtClean="0">
              <a:ea typeface="Arial Unicode MS" pitchFamily="34" charset="-128"/>
              <a:cs typeface="Arial Unicode MS" pitchFamily="34" charset="-128"/>
            </a:endParaRPr>
          </a:p>
          <a:p>
            <a:pPr marL="744538" lvl="1" indent="-287338" eaLnBrk="1" hangingPunct="1">
              <a:spcBef>
                <a:spcPts val="300"/>
              </a:spcBef>
            </a:pPr>
            <a:r>
              <a:rPr lang="ru-RU" smtClean="0">
                <a:ea typeface="Arial Unicode MS" pitchFamily="34" charset="-128"/>
                <a:cs typeface="Arial Unicode MS" pitchFamily="34" charset="-128"/>
              </a:rPr>
              <a:t>Скоро больше тематических коллекций</a:t>
            </a:r>
            <a:endParaRPr lang="pl-PL" smtClean="0">
              <a:ea typeface="Arial Unicode MS" pitchFamily="34" charset="-128"/>
              <a:cs typeface="Arial Unicode MS" pitchFamily="34" charset="-128"/>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idx="4294967295"/>
          </p:nvPr>
        </p:nvSpPr>
        <p:spPr>
          <a:xfrm>
            <a:off x="0" y="1195388"/>
            <a:ext cx="9144000" cy="442912"/>
          </a:xfrm>
        </p:spPr>
        <p:txBody>
          <a:bodyPr/>
          <a:lstStyle/>
          <a:p>
            <a:pPr eaLnBrk="1" hangingPunct="1"/>
            <a:r>
              <a:rPr lang="ru-RU" smtClean="0"/>
              <a:t>Интеграция в</a:t>
            </a:r>
            <a:r>
              <a:rPr lang="en-US" smtClean="0"/>
              <a:t> EBSCO</a:t>
            </a:r>
            <a:r>
              <a:rPr lang="en-US" i="1" smtClean="0"/>
              <a:t>host</a:t>
            </a:r>
            <a:r>
              <a:rPr lang="en-US" smtClean="0"/>
              <a:t> – </a:t>
            </a:r>
            <a:r>
              <a:rPr lang="ru-RU" smtClean="0"/>
              <a:t>основные положения</a:t>
            </a:r>
            <a:endParaRPr lang="en-US" smtClean="0"/>
          </a:p>
        </p:txBody>
      </p:sp>
      <p:sp>
        <p:nvSpPr>
          <p:cNvPr id="39938" name="Content Placeholder 2"/>
          <p:cNvSpPr>
            <a:spLocks noGrp="1"/>
          </p:cNvSpPr>
          <p:nvPr>
            <p:ph idx="4294967295"/>
          </p:nvPr>
        </p:nvSpPr>
        <p:spPr>
          <a:xfrm>
            <a:off x="1065213" y="1971675"/>
            <a:ext cx="6599237" cy="4606925"/>
          </a:xfrm>
        </p:spPr>
        <p:txBody>
          <a:bodyPr/>
          <a:lstStyle/>
          <a:p>
            <a:pPr marL="342900" indent="-342900" eaLnBrk="1" hangingPunct="1">
              <a:spcBef>
                <a:spcPct val="0"/>
              </a:spcBef>
              <a:spcAft>
                <a:spcPts val="1200"/>
              </a:spcAft>
              <a:buFontTx/>
              <a:buAutoNum type="arabicPeriod"/>
            </a:pPr>
            <a:r>
              <a:rPr lang="ru-RU" smtClean="0"/>
              <a:t>Осуществление интегрированного поиска по всем видам документов </a:t>
            </a:r>
            <a:r>
              <a:rPr lang="en-US" smtClean="0"/>
              <a:t>– </a:t>
            </a:r>
            <a:r>
              <a:rPr lang="ru-RU" smtClean="0"/>
              <a:t>электронным книгам</a:t>
            </a:r>
            <a:r>
              <a:rPr lang="en-US" smtClean="0"/>
              <a:t>, </a:t>
            </a:r>
            <a:r>
              <a:rPr lang="ru-RU" smtClean="0"/>
              <a:t>аудиокнигам</a:t>
            </a:r>
            <a:r>
              <a:rPr lang="en-US" smtClean="0"/>
              <a:t>, </a:t>
            </a:r>
            <a:r>
              <a:rPr lang="ru-RU" smtClean="0"/>
              <a:t>журналам</a:t>
            </a:r>
            <a:r>
              <a:rPr lang="en-US" smtClean="0"/>
              <a:t>, </a:t>
            </a:r>
            <a:r>
              <a:rPr lang="ru-RU" smtClean="0"/>
              <a:t>базам данных</a:t>
            </a:r>
            <a:r>
              <a:rPr lang="en-US" smtClean="0"/>
              <a:t>, </a:t>
            </a:r>
            <a:r>
              <a:rPr lang="ru-RU" smtClean="0"/>
              <a:t>и т.д.</a:t>
            </a:r>
            <a:endParaRPr lang="en-US" smtClean="0"/>
          </a:p>
          <a:p>
            <a:pPr marL="342900" indent="-342900" eaLnBrk="1" hangingPunct="1">
              <a:spcBef>
                <a:spcPct val="0"/>
              </a:spcBef>
              <a:spcAft>
                <a:spcPts val="1200"/>
              </a:spcAft>
              <a:buFontTx/>
              <a:buAutoNum type="arabicPeriod"/>
            </a:pPr>
            <a:r>
              <a:rPr lang="ru-RU" smtClean="0"/>
              <a:t>Использование единой платформы для аутентификации пользователей, создание отчетов о статистике использования, настройка пользовательского интерфейса и прочее.</a:t>
            </a:r>
            <a:endParaRPr lang="en-US" smtClean="0"/>
          </a:p>
          <a:p>
            <a:pPr marL="342900" indent="-342900" eaLnBrk="1" hangingPunct="1">
              <a:spcBef>
                <a:spcPct val="0"/>
              </a:spcBef>
              <a:spcAft>
                <a:spcPts val="1200"/>
              </a:spcAft>
              <a:buFontTx/>
              <a:buAutoNum type="arabicPeriod"/>
            </a:pPr>
            <a:r>
              <a:rPr lang="ru-RU" smtClean="0"/>
              <a:t>Расширенные функциональные возможности</a:t>
            </a:r>
            <a:endParaRPr lang="en-US" smtClean="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4"/>
          <p:cNvSpPr>
            <a:spLocks noChangeArrowheads="1"/>
          </p:cNvSpPr>
          <p:nvPr/>
        </p:nvSpPr>
        <p:spPr bwMode="auto">
          <a:xfrm>
            <a:off x="0" y="1508125"/>
            <a:ext cx="9144000" cy="762000"/>
          </a:xfrm>
          <a:prstGeom prst="rect">
            <a:avLst/>
          </a:prstGeom>
          <a:noFill/>
          <a:ln w="9525">
            <a:noFill/>
            <a:miter lim="800000"/>
            <a:headEnd/>
            <a:tailEnd/>
          </a:ln>
        </p:spPr>
        <p:txBody>
          <a:bodyPr wrap="none"/>
          <a:lstStyle/>
          <a:p>
            <a:pPr algn="ctr"/>
            <a:r>
              <a:rPr lang="ru-RU" sz="2400" b="1">
                <a:solidFill>
                  <a:srgbClr val="0068B3"/>
                </a:solidFill>
                <a:latin typeface="Arial" charset="0"/>
              </a:rPr>
              <a:t>Платформа</a:t>
            </a:r>
            <a:endParaRPr lang="en-US" sz="2200" b="1">
              <a:solidFill>
                <a:schemeClr val="bg2"/>
              </a:solidFill>
              <a:latin typeface="Arial" charset="0"/>
            </a:endParaRPr>
          </a:p>
        </p:txBody>
      </p:sp>
      <p:sp>
        <p:nvSpPr>
          <p:cNvPr id="41986" name="Rectangle 3"/>
          <p:cNvSpPr txBox="1">
            <a:spLocks noChangeArrowheads="1"/>
          </p:cNvSpPr>
          <p:nvPr/>
        </p:nvSpPr>
        <p:spPr bwMode="auto">
          <a:xfrm>
            <a:off x="990600" y="2284413"/>
            <a:ext cx="7086600" cy="4221162"/>
          </a:xfrm>
          <a:prstGeom prst="rect">
            <a:avLst/>
          </a:prstGeom>
          <a:noFill/>
          <a:ln w="9525">
            <a:noFill/>
            <a:miter lim="800000"/>
            <a:headEnd/>
            <a:tailEnd/>
          </a:ln>
        </p:spPr>
        <p:txBody>
          <a:bodyPr/>
          <a:lstStyle/>
          <a:p>
            <a:pPr marL="228600" indent="-228600">
              <a:spcBef>
                <a:spcPct val="60000"/>
              </a:spcBef>
              <a:buFontTx/>
              <a:buChar char="•"/>
            </a:pPr>
            <a:endParaRPr lang="pl-PL" sz="2000">
              <a:latin typeface="Times New Roman" pitchFamily="18" charset="0"/>
            </a:endParaRPr>
          </a:p>
        </p:txBody>
      </p:sp>
      <p:sp>
        <p:nvSpPr>
          <p:cNvPr id="41987" name="Content Placeholder 2">
            <a:hlinkClick r:id="rId3" action="ppaction://hlinksldjump"/>
          </p:cNvPr>
          <p:cNvSpPr txBox="1">
            <a:spLocks/>
          </p:cNvSpPr>
          <p:nvPr/>
        </p:nvSpPr>
        <p:spPr bwMode="auto">
          <a:xfrm>
            <a:off x="341313" y="2206625"/>
            <a:ext cx="4191000" cy="3916363"/>
          </a:xfrm>
          <a:prstGeom prst="rect">
            <a:avLst/>
          </a:prstGeom>
          <a:noFill/>
          <a:ln w="9525">
            <a:noFill/>
            <a:miter lim="800000"/>
            <a:headEnd/>
            <a:tailEnd/>
          </a:ln>
        </p:spPr>
        <p:txBody>
          <a:bodyPr/>
          <a:lstStyle/>
          <a:p>
            <a:pPr marL="227013" indent="-227013">
              <a:spcBef>
                <a:spcPts val="1588"/>
              </a:spcBef>
              <a:buSzPct val="100000"/>
              <a:buFont typeface="Arial" charset="0"/>
              <a:buChar char="•"/>
            </a:pPr>
            <a:r>
              <a:rPr lang="ru-RU" sz="2000">
                <a:cs typeface="Times New Roman" pitchFamily="18" charset="0"/>
              </a:rPr>
              <a:t>Интегрированный поиск</a:t>
            </a:r>
            <a:endParaRPr lang="en-US" sz="2000">
              <a:cs typeface="Times New Roman" pitchFamily="18" charset="0"/>
            </a:endParaRPr>
          </a:p>
          <a:p>
            <a:pPr marL="227013" indent="-227013">
              <a:spcBef>
                <a:spcPts val="1588"/>
              </a:spcBef>
              <a:buSzPct val="100000"/>
              <a:buFont typeface="Arial" charset="0"/>
              <a:buChar char="•"/>
            </a:pPr>
            <a:r>
              <a:rPr lang="ru-RU" sz="2000">
                <a:cs typeface="Times New Roman" pitchFamily="18" charset="0"/>
              </a:rPr>
              <a:t>Полный функционал </a:t>
            </a:r>
            <a:r>
              <a:rPr lang="en-US" sz="2000">
                <a:cs typeface="Times New Roman" pitchFamily="18" charset="0"/>
              </a:rPr>
              <a:t>EBSCO</a:t>
            </a:r>
            <a:r>
              <a:rPr lang="en-US" sz="2000" i="1">
                <a:cs typeface="Times New Roman" pitchFamily="18" charset="0"/>
              </a:rPr>
              <a:t>host</a:t>
            </a:r>
            <a:r>
              <a:rPr lang="en-US" sz="2000">
                <a:cs typeface="Times New Roman" pitchFamily="18" charset="0"/>
              </a:rPr>
              <a:t> platform</a:t>
            </a:r>
          </a:p>
          <a:p>
            <a:pPr marL="227013" indent="-227013">
              <a:spcBef>
                <a:spcPts val="1588"/>
              </a:spcBef>
              <a:buSzPct val="100000"/>
              <a:buFont typeface="Arial" charset="0"/>
              <a:buChar char="•"/>
            </a:pPr>
            <a:r>
              <a:rPr lang="ru-RU" sz="2000">
                <a:cs typeface="Times New Roman" pitchFamily="18" charset="0"/>
              </a:rPr>
              <a:t>Известность </a:t>
            </a:r>
            <a:r>
              <a:rPr lang="en-US" sz="2000">
                <a:cs typeface="Times New Roman" pitchFamily="18" charset="0"/>
              </a:rPr>
              <a:t>EBSCO</a:t>
            </a:r>
            <a:r>
              <a:rPr lang="en-US" sz="2000" i="1">
                <a:cs typeface="Times New Roman" pitchFamily="18" charset="0"/>
              </a:rPr>
              <a:t>host</a:t>
            </a:r>
            <a:r>
              <a:rPr lang="en-US" sz="2000">
                <a:cs typeface="Times New Roman" pitchFamily="18" charset="0"/>
              </a:rPr>
              <a:t> </a:t>
            </a:r>
            <a:r>
              <a:rPr lang="ru-RU" sz="2000">
                <a:cs typeface="Times New Roman" pitchFamily="18" charset="0"/>
              </a:rPr>
              <a:t>пользователям</a:t>
            </a:r>
            <a:endParaRPr lang="en-US" sz="2000">
              <a:cs typeface="Times New Roman" pitchFamily="18" charset="0"/>
            </a:endParaRPr>
          </a:p>
          <a:p>
            <a:pPr marL="227013" indent="-227013">
              <a:spcBef>
                <a:spcPts val="1588"/>
              </a:spcBef>
              <a:buSzPct val="100000"/>
              <a:buFont typeface="Arial" charset="0"/>
              <a:buChar char="•"/>
            </a:pPr>
            <a:r>
              <a:rPr lang="ru-RU" sz="2000">
                <a:cs typeface="Times New Roman" pitchFamily="18" charset="0"/>
              </a:rPr>
              <a:t>Функционал </a:t>
            </a:r>
            <a:r>
              <a:rPr lang="en-US" sz="2000">
                <a:cs typeface="Times New Roman" pitchFamily="18" charset="0"/>
              </a:rPr>
              <a:t>EBSCOadmin</a:t>
            </a:r>
          </a:p>
          <a:p>
            <a:pPr marL="227013" indent="-227013">
              <a:spcBef>
                <a:spcPts val="1588"/>
              </a:spcBef>
              <a:buSzPct val="100000"/>
              <a:buFont typeface="Arial" charset="0"/>
              <a:buChar char="•"/>
            </a:pPr>
            <a:r>
              <a:rPr lang="ru-RU" sz="2000">
                <a:cs typeface="Times New Roman" pitchFamily="18" charset="0"/>
              </a:rPr>
              <a:t>Загрузка книг</a:t>
            </a:r>
          </a:p>
          <a:p>
            <a:pPr marL="227013" indent="-227013">
              <a:spcBef>
                <a:spcPts val="1588"/>
              </a:spcBef>
              <a:buSzPct val="100000"/>
              <a:buFont typeface="Arial" charset="0"/>
              <a:buChar char="•"/>
            </a:pPr>
            <a:r>
              <a:rPr lang="ru-RU" sz="2000">
                <a:cs typeface="Times New Roman" pitchFamily="18" charset="0"/>
              </a:rPr>
              <a:t>Аудиокниги </a:t>
            </a:r>
            <a:endParaRPr lang="en-US" sz="2000">
              <a:cs typeface="Times New Roman" pitchFamily="18" charset="0"/>
            </a:endParaRPr>
          </a:p>
        </p:txBody>
      </p:sp>
      <p:sp>
        <p:nvSpPr>
          <p:cNvPr id="41988" name="Content Placeholder 3"/>
          <p:cNvSpPr txBox="1">
            <a:spLocks/>
          </p:cNvSpPr>
          <p:nvPr/>
        </p:nvSpPr>
        <p:spPr bwMode="auto">
          <a:xfrm>
            <a:off x="4489450" y="2233613"/>
            <a:ext cx="4394200" cy="4229100"/>
          </a:xfrm>
          <a:prstGeom prst="rect">
            <a:avLst/>
          </a:prstGeom>
          <a:noFill/>
          <a:ln w="9525">
            <a:noFill/>
            <a:miter lim="800000"/>
            <a:headEnd/>
            <a:tailEnd/>
          </a:ln>
        </p:spPr>
        <p:txBody>
          <a:bodyPr/>
          <a:lstStyle/>
          <a:p>
            <a:pPr marL="228600" indent="-228600" eaLnBrk="0" hangingPunct="0">
              <a:spcBef>
                <a:spcPts val="1588"/>
              </a:spcBef>
              <a:buSzPct val="100000"/>
              <a:buFont typeface="Arial" charset="0"/>
              <a:buChar char="•"/>
            </a:pPr>
            <a:r>
              <a:rPr lang="ru-RU" sz="2000">
                <a:cs typeface="Times New Roman" pitchFamily="18" charset="0"/>
              </a:rPr>
              <a:t>Оглавление отображается в результатах поиска и в расширенной записе</a:t>
            </a:r>
            <a:endParaRPr lang="en-US" sz="2000">
              <a:cs typeface="Times New Roman" pitchFamily="18" charset="0"/>
            </a:endParaRPr>
          </a:p>
          <a:p>
            <a:pPr marL="228600" indent="-228600" eaLnBrk="0" hangingPunct="0">
              <a:spcBef>
                <a:spcPts val="1588"/>
              </a:spcBef>
              <a:buSzPct val="100000"/>
              <a:buFont typeface="Arial" charset="0"/>
              <a:buChar char="•"/>
            </a:pPr>
            <a:r>
              <a:rPr lang="ru-RU" sz="2000">
                <a:cs typeface="Times New Roman" pitchFamily="18" charset="0"/>
              </a:rPr>
              <a:t>Распечатка раздела</a:t>
            </a:r>
            <a:r>
              <a:rPr lang="en-US" sz="2000">
                <a:cs typeface="Times New Roman" pitchFamily="18" charset="0"/>
              </a:rPr>
              <a:t>, </a:t>
            </a:r>
            <a:r>
              <a:rPr lang="ru-RU" sz="2000">
                <a:cs typeface="Times New Roman" pitchFamily="18" charset="0"/>
              </a:rPr>
              <a:t>сохранение страниц в</a:t>
            </a:r>
            <a:r>
              <a:rPr lang="en-US" sz="2000">
                <a:cs typeface="Times New Roman" pitchFamily="18" charset="0"/>
              </a:rPr>
              <a:t> PDF, email PDF pages</a:t>
            </a:r>
          </a:p>
          <a:p>
            <a:pPr marL="228600" indent="-228600" eaLnBrk="0" hangingPunct="0">
              <a:spcBef>
                <a:spcPts val="1588"/>
              </a:spcBef>
              <a:buSzPct val="100000"/>
              <a:buFont typeface="Arial" charset="0"/>
              <a:buChar char="•"/>
            </a:pPr>
            <a:r>
              <a:rPr lang="ru-RU" sz="2000">
                <a:cs typeface="Times New Roman" pitchFamily="18" charset="0"/>
              </a:rPr>
              <a:t>Просмотр книг</a:t>
            </a:r>
            <a:endParaRPr lang="en-US" sz="2000">
              <a:cs typeface="Times New Roman" pitchFamily="18" charset="0"/>
            </a:endParaRPr>
          </a:p>
          <a:p>
            <a:pPr marL="228600" indent="-228600" eaLnBrk="0" hangingPunct="0">
              <a:spcBef>
                <a:spcPts val="1588"/>
              </a:spcBef>
              <a:buSzPct val="100000"/>
              <a:buFont typeface="Arial" charset="0"/>
              <a:buChar char="•"/>
            </a:pPr>
            <a:r>
              <a:rPr lang="en-US" sz="2000">
                <a:cs typeface="Times New Roman" pitchFamily="18" charset="0"/>
              </a:rPr>
              <a:t>Citation support</a:t>
            </a:r>
          </a:p>
          <a:p>
            <a:pPr marL="228600" indent="-228600" eaLnBrk="0" hangingPunct="0">
              <a:spcBef>
                <a:spcPts val="1588"/>
              </a:spcBef>
              <a:buSzPct val="100000"/>
              <a:buFont typeface="Arial" charset="0"/>
              <a:buChar char="•"/>
            </a:pPr>
            <a:r>
              <a:rPr lang="en-US" sz="2000">
                <a:cs typeface="Times New Roman" pitchFamily="18" charset="0"/>
              </a:rPr>
              <a:t>Permalink</a:t>
            </a:r>
          </a:p>
          <a:p>
            <a:pPr marL="228600" indent="-228600" eaLnBrk="0" hangingPunct="0">
              <a:spcBef>
                <a:spcPts val="1588"/>
              </a:spcBef>
              <a:buSzPct val="100000"/>
              <a:buFont typeface="Arial" charset="0"/>
              <a:buChar char="•"/>
            </a:pPr>
            <a:r>
              <a:rPr lang="en-US" sz="2000">
                <a:cs typeface="Times New Roman" pitchFamily="18" charset="0"/>
              </a:rPr>
              <a:t>COUNTER compliant usage stats</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ChangeArrowheads="1"/>
          </p:cNvSpPr>
          <p:nvPr/>
        </p:nvSpPr>
        <p:spPr bwMode="auto">
          <a:xfrm>
            <a:off x="0" y="984250"/>
            <a:ext cx="9144000" cy="763588"/>
          </a:xfrm>
          <a:prstGeom prst="rect">
            <a:avLst/>
          </a:prstGeom>
          <a:noFill/>
          <a:ln w="9525">
            <a:noFill/>
            <a:miter lim="800000"/>
            <a:headEnd/>
            <a:tailEnd/>
          </a:ln>
        </p:spPr>
        <p:txBody>
          <a:bodyPr wrap="none"/>
          <a:lstStyle/>
          <a:p>
            <a:pPr algn="ctr">
              <a:spcBef>
                <a:spcPct val="20000"/>
              </a:spcBef>
            </a:pPr>
            <a:r>
              <a:rPr lang="en-US" sz="2200" b="1">
                <a:solidFill>
                  <a:srgbClr val="005392"/>
                </a:solidFill>
                <a:latin typeface="Arial" charset="0"/>
                <a:ea typeface="ＭＳ Ｐゴシック"/>
                <a:cs typeface="Arial" charset="0"/>
              </a:rPr>
              <a:t>eBook Academic Subscription Collection (EBSCO)</a:t>
            </a:r>
            <a:br>
              <a:rPr lang="en-US" sz="2200" b="1">
                <a:solidFill>
                  <a:srgbClr val="005392"/>
                </a:solidFill>
                <a:latin typeface="Arial" charset="0"/>
                <a:ea typeface="ＭＳ Ｐゴシック"/>
                <a:cs typeface="Arial" charset="0"/>
              </a:rPr>
            </a:br>
            <a:r>
              <a:rPr lang="en-US" sz="2200" b="1">
                <a:solidFill>
                  <a:srgbClr val="005392"/>
                </a:solidFill>
                <a:latin typeface="Arial" charset="0"/>
                <a:ea typeface="ＭＳ Ｐゴシック"/>
                <a:cs typeface="Arial" charset="0"/>
              </a:rPr>
              <a:t>Worldwide – </a:t>
            </a:r>
            <a:r>
              <a:rPr lang="ru-RU" sz="2200" b="1">
                <a:solidFill>
                  <a:srgbClr val="005392"/>
                </a:solidFill>
                <a:latin typeface="Arial" charset="0"/>
                <a:ea typeface="ＭＳ Ｐゴシック"/>
                <a:cs typeface="Arial" charset="0"/>
              </a:rPr>
              <a:t>по состоянию на </a:t>
            </a:r>
            <a:r>
              <a:rPr lang="pl-PL" sz="2200" b="1">
                <a:solidFill>
                  <a:srgbClr val="005392"/>
                </a:solidFill>
                <a:latin typeface="Arial" charset="0"/>
                <a:ea typeface="ＭＳ Ｐゴシック"/>
                <a:cs typeface="Arial" charset="0"/>
              </a:rPr>
              <a:t>31.01.2013</a:t>
            </a:r>
            <a:endParaRPr lang="en-US" sz="2200" b="1">
              <a:solidFill>
                <a:srgbClr val="005392"/>
              </a:solidFill>
              <a:latin typeface="Arial" charset="0"/>
              <a:ea typeface="ＭＳ Ｐゴシック"/>
              <a:cs typeface="Arial" charset="0"/>
            </a:endParaRPr>
          </a:p>
        </p:txBody>
      </p:sp>
      <p:graphicFrame>
        <p:nvGraphicFramePr>
          <p:cNvPr id="10" name="Table 9"/>
          <p:cNvGraphicFramePr>
            <a:graphicFrameLocks noGrp="1"/>
          </p:cNvGraphicFramePr>
          <p:nvPr/>
        </p:nvGraphicFramePr>
        <p:xfrm>
          <a:off x="914398" y="1916404"/>
          <a:ext cx="7315201" cy="4558665"/>
        </p:xfrm>
        <a:graphic>
          <a:graphicData uri="http://schemas.openxmlformats.org/drawingml/2006/table">
            <a:tbl>
              <a:tblPr>
                <a:effectLst>
                  <a:outerShdw blurRad="50800" dir="2700000" algn="tl" rotWithShape="0">
                    <a:prstClr val="black">
                      <a:alpha val="40000"/>
                    </a:prstClr>
                  </a:outerShdw>
                </a:effectLst>
              </a:tblPr>
              <a:tblGrid>
                <a:gridCol w="4768170"/>
                <a:gridCol w="1569359"/>
                <a:gridCol w="977672"/>
              </a:tblGrid>
              <a:tr h="3143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accent5">
                              <a:lumMod val="20000"/>
                              <a:lumOff val="80000"/>
                            </a:schemeClr>
                          </a:solidFill>
                          <a:effectLst/>
                          <a:latin typeface="+mn-lt"/>
                        </a:rPr>
                        <a:t>LC Primary Class</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accent5">
                              <a:lumMod val="20000"/>
                              <a:lumOff val="80000"/>
                            </a:schemeClr>
                          </a:solidFill>
                          <a:effectLst/>
                          <a:latin typeface="+mn-lt"/>
                        </a:rPr>
                        <a:t>TITLE COUNT</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accent5">
                              <a:lumMod val="20000"/>
                              <a:lumOff val="80000"/>
                            </a:schemeClr>
                          </a:solidFill>
                          <a:effectLst/>
                          <a:latin typeface="+mn-lt"/>
                        </a:rPr>
                        <a:t>%</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5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General Works</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94</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0.1%</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Philosophy, Psychology, Religion</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12,846</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11.7%</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Auxiliary Sciences of History</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536</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0.5%</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World History</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6,898</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6.3%</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History of the Americas</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5,588</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5.1%</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Geography, Anthropology, Recreation</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3,037</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2.8%</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Social Sciences</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19,460</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17.7%</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Political Science</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3,567</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3.2%</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Law</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3,746</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3.4%</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Education</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4,867</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4.4%</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Music</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1,539</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1.4%</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Fine Arts</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1,379</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1.3%</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Language and Literature</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18,149</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16.5%</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Science</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9,286</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8.4%</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Medicine</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7,060</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6.4%</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Agriculture</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807</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0.7%</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Technology</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5,388</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4.9%</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Military Science</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961</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0.9%</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Naval Science</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138</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0.1%</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Bibliography, Library Science, Info Resources</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1,530</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1.4%</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40000"/>
                        <a:lumOff val="6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2">
                              <a:lumMod val="50000"/>
                            </a:schemeClr>
                          </a:solidFill>
                          <a:effectLst/>
                          <a:latin typeface="+mn-lt"/>
                        </a:rPr>
                        <a:t>Unclassified</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3,087</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5">
                              <a:lumMod val="50000"/>
                            </a:schemeClr>
                          </a:solidFill>
                          <a:effectLst/>
                          <a:latin typeface="+mn-lt"/>
                        </a:rPr>
                        <a:t>2.8%</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mn-lt"/>
                        </a:rPr>
                        <a:t>TOTAL</a:t>
                      </a:r>
                    </a:p>
                  </a:txBody>
                  <a:tcPr marL="79513" marR="8835" marT="8835" marB="0" anchor="ctr" horzOverflow="overflow">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mn-lt"/>
                        </a:rPr>
                        <a:t>109,963</a:t>
                      </a:r>
                    </a:p>
                  </a:txBody>
                  <a:tcPr marL="8835" marR="8835" marT="883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mn-lt"/>
                        </a:rPr>
                        <a:t>100.0%</a:t>
                      </a:r>
                    </a:p>
                  </a:txBody>
                  <a:tcPr marL="8835" marR="8835" marT="8835" marB="0" anchor="ctr" horzOverflow="overflow">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tx2">
                        <a:lumMod val="50000"/>
                      </a:schemeClr>
                    </a:solidFill>
                  </a:tcPr>
                </a:tc>
              </a:tr>
            </a:tbl>
          </a:graphicData>
        </a:graphic>
      </p:graphicFrame>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idx="4294967295"/>
          </p:nvPr>
        </p:nvSpPr>
        <p:spPr>
          <a:xfrm>
            <a:off x="0" y="1200150"/>
            <a:ext cx="9144000" cy="461963"/>
          </a:xfrm>
        </p:spPr>
        <p:txBody>
          <a:bodyPr/>
          <a:lstStyle/>
          <a:p>
            <a:pPr eaLnBrk="1" hangingPunct="1"/>
            <a:r>
              <a:rPr lang="ru-RU" smtClean="0"/>
              <a:t>Краткосрочная аренда </a:t>
            </a:r>
            <a:endParaRPr lang="en-US" smtClean="0"/>
          </a:p>
        </p:txBody>
      </p:sp>
      <p:sp>
        <p:nvSpPr>
          <p:cNvPr id="46082" name="Rectangle 3"/>
          <p:cNvSpPr txBox="1">
            <a:spLocks noChangeArrowheads="1"/>
          </p:cNvSpPr>
          <p:nvPr/>
        </p:nvSpPr>
        <p:spPr bwMode="auto">
          <a:xfrm>
            <a:off x="685800" y="1690688"/>
            <a:ext cx="7958138" cy="4699000"/>
          </a:xfrm>
          <a:prstGeom prst="rect">
            <a:avLst/>
          </a:prstGeom>
          <a:noFill/>
          <a:ln w="9525">
            <a:noFill/>
            <a:miter lim="800000"/>
            <a:headEnd/>
            <a:tailEnd/>
          </a:ln>
        </p:spPr>
        <p:txBody>
          <a:bodyPr/>
          <a:lstStyle/>
          <a:p>
            <a:pPr marL="228600" indent="-228600">
              <a:spcBef>
                <a:spcPct val="45000"/>
              </a:spcBef>
              <a:buFontTx/>
              <a:buChar char="•"/>
            </a:pPr>
            <a:r>
              <a:rPr lang="en-US" sz="2000">
                <a:latin typeface="Arial" charset="0"/>
                <a:cs typeface="Arial" charset="0"/>
              </a:rPr>
              <a:t>1, 7, 14</a:t>
            </a:r>
            <a:r>
              <a:rPr lang="ru-RU" sz="2000">
                <a:latin typeface="Arial" charset="0"/>
                <a:cs typeface="Arial" charset="0"/>
              </a:rPr>
              <a:t> или </a:t>
            </a:r>
            <a:r>
              <a:rPr lang="en-US" sz="2000">
                <a:latin typeface="Arial" charset="0"/>
                <a:cs typeface="Arial" charset="0"/>
              </a:rPr>
              <a:t>28 </a:t>
            </a:r>
            <a:r>
              <a:rPr lang="ru-RU" sz="2000">
                <a:latin typeface="Arial" charset="0"/>
                <a:cs typeface="Arial" charset="0"/>
              </a:rPr>
              <a:t>дневная аренда</a:t>
            </a:r>
            <a:r>
              <a:rPr lang="pl-PL" sz="2000">
                <a:latin typeface="Arial" charset="0"/>
                <a:cs typeface="Arial" charset="0"/>
              </a:rPr>
              <a:t>.</a:t>
            </a:r>
            <a:endParaRPr lang="en-US" sz="2000">
              <a:latin typeface="Arial" charset="0"/>
              <a:cs typeface="Arial" charset="0"/>
            </a:endParaRPr>
          </a:p>
          <a:p>
            <a:pPr marL="228600" indent="-228600">
              <a:spcBef>
                <a:spcPct val="45000"/>
              </a:spcBef>
              <a:buFontTx/>
              <a:buChar char="•"/>
            </a:pPr>
            <a:r>
              <a:rPr lang="ru-RU" sz="2000">
                <a:latin typeface="Arial" charset="0"/>
                <a:cs typeface="Arial" charset="0"/>
              </a:rPr>
              <a:t>Цена составляет соответствующую долю покупной цены в собственность</a:t>
            </a:r>
            <a:r>
              <a:rPr lang="pl-PL" sz="2000">
                <a:latin typeface="Arial" charset="0"/>
                <a:cs typeface="Arial" charset="0"/>
              </a:rPr>
              <a:t> (</a:t>
            </a:r>
            <a:r>
              <a:rPr lang="en-US" sz="2000">
                <a:latin typeface="Arial" charset="0"/>
                <a:cs typeface="Arial" charset="0"/>
              </a:rPr>
              <a:t>1U</a:t>
            </a:r>
            <a:r>
              <a:rPr lang="pl-PL" sz="2000">
                <a:latin typeface="Arial" charset="0"/>
                <a:cs typeface="Arial" charset="0"/>
              </a:rPr>
              <a:t>)</a:t>
            </a:r>
          </a:p>
          <a:p>
            <a:pPr marL="228600" indent="-228600">
              <a:spcBef>
                <a:spcPct val="45000"/>
              </a:spcBef>
              <a:buFontTx/>
              <a:buChar char="•"/>
            </a:pPr>
            <a:r>
              <a:rPr lang="ru-RU" sz="2000">
                <a:latin typeface="Arial" charset="0"/>
                <a:cs typeface="Arial" charset="0"/>
              </a:rPr>
              <a:t>Доступ одновременно для одного пользователя </a:t>
            </a:r>
            <a:r>
              <a:rPr lang="en-US" sz="2000">
                <a:latin typeface="Arial" charset="0"/>
                <a:cs typeface="Arial" charset="0"/>
              </a:rPr>
              <a:t>(</a:t>
            </a:r>
            <a:r>
              <a:rPr lang="ru-RU" sz="2000">
                <a:latin typeface="Arial" charset="0"/>
                <a:cs typeface="Arial" charset="0"/>
              </a:rPr>
              <a:t>можно приобрести многократный доступ, напр. четыре 7-ми дневных кратковременных доступа</a:t>
            </a:r>
            <a:r>
              <a:rPr lang="en-US" sz="2000">
                <a:latin typeface="Arial" charset="0"/>
                <a:cs typeface="Arial" charset="0"/>
              </a:rPr>
              <a:t>)</a:t>
            </a:r>
            <a:r>
              <a:rPr lang="pl-PL" sz="2000">
                <a:latin typeface="Arial" charset="0"/>
                <a:cs typeface="Arial" charset="0"/>
              </a:rPr>
              <a:t>.</a:t>
            </a:r>
            <a:endParaRPr lang="en-US" sz="2000">
              <a:latin typeface="Arial" charset="0"/>
              <a:cs typeface="Arial" charset="0"/>
            </a:endParaRPr>
          </a:p>
          <a:p>
            <a:pPr marL="228600" indent="-228600">
              <a:spcBef>
                <a:spcPct val="45000"/>
              </a:spcBef>
              <a:buFontTx/>
              <a:buChar char="•"/>
            </a:pPr>
            <a:r>
              <a:rPr lang="ru-RU" sz="2000"/>
              <a:t>Хорошая возможность доступа для учреждений с неопределенным спросом</a:t>
            </a:r>
            <a:endParaRPr lang="en-US" sz="2000">
              <a:latin typeface="Arial" charset="0"/>
              <a:cs typeface="Arial" charset="0"/>
            </a:endParaRPr>
          </a:p>
          <a:p>
            <a:pPr marL="228600" indent="-228600">
              <a:spcBef>
                <a:spcPct val="45000"/>
              </a:spcBef>
              <a:buFontTx/>
              <a:buChar char="•"/>
            </a:pPr>
            <a:r>
              <a:rPr lang="ru-RU" sz="2000"/>
              <a:t>Простое создание и управление через административный модуль ECM</a:t>
            </a:r>
          </a:p>
          <a:p>
            <a:pPr marL="228600" indent="-228600">
              <a:spcBef>
                <a:spcPct val="45000"/>
              </a:spcBef>
              <a:buFontTx/>
              <a:buChar char="•"/>
            </a:pPr>
            <a:r>
              <a:rPr lang="ru-RU" sz="2000"/>
              <a:t>Версия доступна в декабре 2012 года</a:t>
            </a:r>
            <a:endParaRPr lang="en-US" sz="2000">
              <a:latin typeface="Arial" charset="0"/>
              <a:cs typeface="Arial" charset="0"/>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idx="4294967295"/>
          </p:nvPr>
        </p:nvSpPr>
        <p:spPr>
          <a:xfrm>
            <a:off x="0" y="1436688"/>
            <a:ext cx="9144000" cy="714375"/>
          </a:xfrm>
        </p:spPr>
        <p:txBody>
          <a:bodyPr/>
          <a:lstStyle/>
          <a:p>
            <a:pPr eaLnBrk="1" hangingPunct="1"/>
            <a:r>
              <a:rPr lang="ru-RU" smtClean="0"/>
              <a:t>Варианты приобретения</a:t>
            </a:r>
            <a:endParaRPr lang="en-US" smtClean="0"/>
          </a:p>
        </p:txBody>
      </p:sp>
      <p:sp>
        <p:nvSpPr>
          <p:cNvPr id="48130" name="Content Placeholder 2"/>
          <p:cNvSpPr>
            <a:spLocks noGrp="1"/>
          </p:cNvSpPr>
          <p:nvPr>
            <p:ph idx="4294967295"/>
          </p:nvPr>
        </p:nvSpPr>
        <p:spPr>
          <a:xfrm>
            <a:off x="1246188" y="2319338"/>
            <a:ext cx="6757987" cy="3049587"/>
          </a:xfrm>
        </p:spPr>
        <p:txBody>
          <a:bodyPr/>
          <a:lstStyle/>
          <a:p>
            <a:pPr marL="398463" indent="-398463" eaLnBrk="1" hangingPunct="1">
              <a:spcBef>
                <a:spcPct val="60000"/>
              </a:spcBef>
              <a:buFontTx/>
              <a:buAutoNum type="arabicPeriod"/>
            </a:pPr>
            <a:r>
              <a:rPr lang="ru-RU" sz="2000" smtClean="0">
                <a:ea typeface="Arial Unicode MS" pitchFamily="34" charset="-128"/>
                <a:cs typeface="Times New Roman" pitchFamily="18" charset="0"/>
              </a:rPr>
              <a:t>Готовые коллекции, тематические наборы – </a:t>
            </a:r>
            <a:r>
              <a:rPr lang="ru-RU" sz="2000" i="1" smtClean="0">
                <a:ea typeface="Arial Unicode MS" pitchFamily="34" charset="-128"/>
                <a:cs typeface="Times New Roman" pitchFamily="18" charset="0"/>
              </a:rPr>
              <a:t>приобретение, подписка</a:t>
            </a:r>
            <a:endParaRPr lang="en-US" sz="2000" i="1" smtClean="0">
              <a:ea typeface="Arial Unicode MS" pitchFamily="34" charset="-128"/>
              <a:cs typeface="Times New Roman" pitchFamily="18" charset="0"/>
            </a:endParaRPr>
          </a:p>
          <a:p>
            <a:pPr marL="398463" indent="-398463" eaLnBrk="1" hangingPunct="1">
              <a:spcBef>
                <a:spcPct val="60000"/>
              </a:spcBef>
              <a:buFontTx/>
              <a:buAutoNum type="arabicPeriod"/>
            </a:pPr>
            <a:r>
              <a:rPr lang="ru-RU" sz="2000" smtClean="0">
                <a:ea typeface="Arial Unicode MS" pitchFamily="34" charset="-128"/>
                <a:cs typeface="Times New Roman" pitchFamily="18" charset="0"/>
              </a:rPr>
              <a:t>Коллекции по заказу </a:t>
            </a:r>
            <a:r>
              <a:rPr lang="en-US" sz="2000" smtClean="0">
                <a:ea typeface="Arial Unicode MS" pitchFamily="34" charset="-128"/>
                <a:cs typeface="Times New Roman" pitchFamily="18" charset="0"/>
              </a:rPr>
              <a:t>- </a:t>
            </a:r>
            <a:r>
              <a:rPr lang="ru-RU" sz="2000" i="1" smtClean="0">
                <a:ea typeface="Arial Unicode MS" pitchFamily="34" charset="-128"/>
                <a:cs typeface="Times New Roman" pitchFamily="18" charset="0"/>
              </a:rPr>
              <a:t>покупка</a:t>
            </a:r>
            <a:endParaRPr lang="en-US" sz="2000" i="1" smtClean="0">
              <a:ea typeface="Arial Unicode MS" pitchFamily="34" charset="-128"/>
              <a:cs typeface="Times New Roman" pitchFamily="18" charset="0"/>
            </a:endParaRPr>
          </a:p>
          <a:p>
            <a:pPr marL="398463" indent="-398463" eaLnBrk="1" hangingPunct="1">
              <a:spcBef>
                <a:spcPct val="60000"/>
              </a:spcBef>
              <a:buFontTx/>
              <a:buAutoNum type="arabicPeriod"/>
            </a:pPr>
            <a:r>
              <a:rPr lang="ru-RU" sz="2000" smtClean="0">
                <a:ea typeface="Arial Unicode MS" pitchFamily="34" charset="-128"/>
                <a:cs typeface="Times New Roman" pitchFamily="18" charset="0"/>
              </a:rPr>
              <a:t>Поиск отдельных названий </a:t>
            </a:r>
            <a:r>
              <a:rPr lang="en-US" sz="2000" smtClean="0">
                <a:ea typeface="Arial Unicode MS" pitchFamily="34" charset="-128"/>
                <a:cs typeface="Times New Roman" pitchFamily="18" charset="0"/>
              </a:rPr>
              <a:t>- </a:t>
            </a:r>
            <a:r>
              <a:rPr lang="ru-RU" sz="2000" i="1" smtClean="0">
                <a:ea typeface="Arial Unicode MS" pitchFamily="34" charset="-128"/>
                <a:cs typeface="Times New Roman" pitchFamily="18" charset="0"/>
              </a:rPr>
              <a:t>покупка</a:t>
            </a:r>
            <a:endParaRPr lang="en-US" sz="2000" i="1" smtClean="0">
              <a:ea typeface="Arial Unicode MS" pitchFamily="34" charset="-128"/>
              <a:cs typeface="Times New Roman" pitchFamily="18" charset="0"/>
            </a:endParaRPr>
          </a:p>
          <a:p>
            <a:pPr marL="398463" indent="-398463" eaLnBrk="1" hangingPunct="1">
              <a:spcBef>
                <a:spcPct val="60000"/>
              </a:spcBef>
              <a:buFontTx/>
              <a:buAutoNum type="arabicPeriod"/>
            </a:pPr>
            <a:r>
              <a:rPr lang="en-US" sz="2000" smtClean="0">
                <a:ea typeface="Arial Unicode MS" pitchFamily="34" charset="-128"/>
                <a:cs typeface="Times New Roman" pitchFamily="18" charset="0"/>
              </a:rPr>
              <a:t>Patron Driven Acquisition (PDA) </a:t>
            </a:r>
            <a:r>
              <a:rPr lang="pl-PL" sz="2000" smtClean="0">
                <a:ea typeface="Arial Unicode MS" pitchFamily="34" charset="-128"/>
                <a:cs typeface="Times New Roman" pitchFamily="18" charset="0"/>
              </a:rPr>
              <a:t>– </a:t>
            </a:r>
            <a:r>
              <a:rPr lang="ru-RU" sz="2000" smtClean="0">
                <a:ea typeface="Arial Unicode MS" pitchFamily="34" charset="-128"/>
                <a:cs typeface="Times New Roman" pitchFamily="18" charset="0"/>
              </a:rPr>
              <a:t>покупка в соответствии с потребностями пользователя </a:t>
            </a:r>
            <a:r>
              <a:rPr lang="en-US" sz="2000" smtClean="0">
                <a:ea typeface="Arial Unicode MS" pitchFamily="34" charset="-128"/>
                <a:cs typeface="Times New Roman" pitchFamily="18" charset="0"/>
              </a:rPr>
              <a:t>– </a:t>
            </a:r>
            <a:r>
              <a:rPr lang="ru-RU" sz="2000" i="1" smtClean="0">
                <a:ea typeface="Arial Unicode MS" pitchFamily="34" charset="-128"/>
                <a:cs typeface="Times New Roman" pitchFamily="18" charset="0"/>
              </a:rPr>
              <a:t>покупка</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4"/>
          <p:cNvSpPr>
            <a:spLocks noChangeArrowheads="1"/>
          </p:cNvSpPr>
          <p:nvPr/>
        </p:nvSpPr>
        <p:spPr bwMode="auto">
          <a:xfrm>
            <a:off x="696913" y="1200150"/>
            <a:ext cx="7772400" cy="762000"/>
          </a:xfrm>
          <a:prstGeom prst="rect">
            <a:avLst/>
          </a:prstGeom>
          <a:noFill/>
          <a:ln w="9525">
            <a:noFill/>
            <a:miter lim="800000"/>
            <a:headEnd/>
            <a:tailEnd/>
          </a:ln>
        </p:spPr>
        <p:txBody>
          <a:bodyPr wrap="none"/>
          <a:lstStyle/>
          <a:p>
            <a:pPr algn="ctr"/>
            <a:r>
              <a:rPr lang="ru-RU" sz="2400" b="1">
                <a:solidFill>
                  <a:srgbClr val="0068B3"/>
                </a:solidFill>
                <a:latin typeface="Arial" charset="0"/>
              </a:rPr>
              <a:t>Готовые коллекции и тематические наборы</a:t>
            </a:r>
            <a:r>
              <a:rPr lang="en-US" sz="2400" b="1">
                <a:solidFill>
                  <a:srgbClr val="0068B3"/>
                </a:solidFill>
              </a:rPr>
              <a:t/>
            </a:r>
            <a:br>
              <a:rPr lang="en-US" sz="2400" b="1">
                <a:solidFill>
                  <a:srgbClr val="0068B3"/>
                </a:solidFill>
              </a:rPr>
            </a:br>
            <a:endParaRPr lang="en-US" sz="2200" b="1">
              <a:solidFill>
                <a:schemeClr val="bg2"/>
              </a:solidFill>
            </a:endParaRPr>
          </a:p>
        </p:txBody>
      </p:sp>
      <p:sp>
        <p:nvSpPr>
          <p:cNvPr id="16387" name="Rectangle 5"/>
          <p:cNvSpPr>
            <a:spLocks noChangeArrowheads="1"/>
          </p:cNvSpPr>
          <p:nvPr/>
        </p:nvSpPr>
        <p:spPr bwMode="auto">
          <a:xfrm>
            <a:off x="962025" y="1898650"/>
            <a:ext cx="6950075" cy="4740275"/>
          </a:xfrm>
          <a:prstGeom prst="rect">
            <a:avLst/>
          </a:prstGeom>
          <a:noFill/>
          <a:ln>
            <a:noFill/>
          </a:ln>
          <a:extLst>
            <a:ext uri="{909E8E84-426E-40DD-AFC4-6F175D3DCCD1}"/>
            <a:ext uri="{91240B29-F687-4F45-9708-019B960494DF}"/>
          </a:extLst>
        </p:spPr>
        <p:txBody>
          <a:bodyPr/>
          <a:lstStyle/>
          <a:p>
            <a:pPr marL="233363" indent="-233363">
              <a:spcBef>
                <a:spcPct val="60000"/>
              </a:spcBef>
              <a:buFont typeface="Arial Unicode MS" pitchFamily="34" charset="-128"/>
              <a:buChar char="•"/>
              <a:defRPr/>
            </a:pPr>
            <a:r>
              <a:rPr lang="ru-RU" dirty="0"/>
              <a:t>Готовые коллекции и тематические наборы книг в различных областях и для различных типов библиотек </a:t>
            </a:r>
          </a:p>
          <a:p>
            <a:pPr marL="233363" indent="-233363">
              <a:spcBef>
                <a:spcPct val="60000"/>
              </a:spcBef>
              <a:buFont typeface="Arial Unicode MS" pitchFamily="34" charset="-128"/>
              <a:buChar char="•"/>
              <a:defRPr/>
            </a:pPr>
            <a:r>
              <a:rPr lang="ru-RU" dirty="0">
                <a:latin typeface="Arial" charset="0"/>
              </a:rPr>
              <a:t>Создаются специальной Группой Развития Коллекций </a:t>
            </a:r>
            <a:r>
              <a:rPr lang="pl-PL" dirty="0">
                <a:latin typeface="Arial" charset="0"/>
              </a:rPr>
              <a:t> </a:t>
            </a:r>
            <a:r>
              <a:rPr lang="en-US" dirty="0">
                <a:latin typeface="Arial" charset="0"/>
              </a:rPr>
              <a:t>EBSCO Publishing (</a:t>
            </a:r>
            <a:r>
              <a:rPr lang="ru-RU" dirty="0"/>
              <a:t>библиотекари с большим опытом и знаниями</a:t>
            </a:r>
            <a:r>
              <a:rPr lang="en-US" dirty="0">
                <a:latin typeface="Arial" charset="0"/>
              </a:rPr>
              <a:t>)</a:t>
            </a:r>
          </a:p>
          <a:p>
            <a:pPr marL="233363" indent="-233363">
              <a:spcBef>
                <a:spcPct val="60000"/>
              </a:spcBef>
              <a:buFont typeface="Arial Unicode MS" pitchFamily="34" charset="-128"/>
              <a:buChar char="•"/>
              <a:defRPr/>
            </a:pPr>
            <a:r>
              <a:rPr lang="ru-RU" dirty="0"/>
              <a:t>Список названий последних лет (2010-2012) ведущих издательств </a:t>
            </a:r>
          </a:p>
          <a:p>
            <a:pPr marL="233363" indent="-233363">
              <a:spcBef>
                <a:spcPct val="60000"/>
              </a:spcBef>
              <a:buFont typeface="Arial Unicode MS" pitchFamily="34" charset="-128"/>
              <a:buChar char="•"/>
              <a:defRPr/>
            </a:pPr>
            <a:r>
              <a:rPr lang="ru-RU" dirty="0"/>
              <a:t>Без дублирования в различных коллекциях разных лет </a:t>
            </a:r>
          </a:p>
          <a:p>
            <a:pPr marL="233363" indent="-233363">
              <a:spcBef>
                <a:spcPct val="60000"/>
              </a:spcBef>
              <a:buFont typeface="Arial Unicode MS" pitchFamily="34" charset="-128"/>
              <a:buChar char="•"/>
              <a:defRPr/>
            </a:pPr>
            <a:r>
              <a:rPr lang="ru-RU" dirty="0">
                <a:latin typeface="Arial" charset="0"/>
              </a:rPr>
              <a:t>Можно заказать весь тематический набор или отдельные названия</a:t>
            </a:r>
            <a:endParaRPr lang="en-US" dirty="0"/>
          </a:p>
          <a:p>
            <a:pPr marL="233363" indent="-233363">
              <a:spcBef>
                <a:spcPct val="60000"/>
              </a:spcBef>
              <a:buFont typeface="Arial Unicode MS" pitchFamily="34" charset="-128"/>
              <a:buChar char="•"/>
              <a:defRPr/>
            </a:pPr>
            <a:r>
              <a:rPr lang="ru-RU" dirty="0"/>
              <a:t>Десятки тематических наборов для выбора и заказа через </a:t>
            </a:r>
            <a:r>
              <a:rPr lang="pl-PL" dirty="0"/>
              <a:t> </a:t>
            </a:r>
            <a:r>
              <a:rPr lang="en-US" dirty="0"/>
              <a:t>ECM – </a:t>
            </a:r>
            <a:r>
              <a:rPr lang="ru-RU" dirty="0"/>
              <a:t>Больше а пакетах по адресу</a:t>
            </a:r>
            <a:r>
              <a:rPr lang="en-US" dirty="0"/>
              <a:t>: </a:t>
            </a:r>
            <a:endParaRPr lang="ru-RU" dirty="0"/>
          </a:p>
          <a:p>
            <a:pPr marL="233363" indent="-233363">
              <a:spcBef>
                <a:spcPct val="60000"/>
              </a:spcBef>
              <a:buFont typeface="Arial Unicode MS" pitchFamily="34" charset="-128"/>
              <a:buChar char="•"/>
              <a:defRPr/>
            </a:pPr>
            <a:r>
              <a:rPr lang="en-US" sz="2400" b="1" dirty="0">
                <a:solidFill>
                  <a:schemeClr val="accent2">
                    <a:lumMod val="75000"/>
                  </a:schemeClr>
                </a:solidFill>
              </a:rPr>
              <a:t>www.ebscohost.com/ebooks </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4"/>
          <p:cNvSpPr>
            <a:spLocks noChangeArrowheads="1"/>
          </p:cNvSpPr>
          <p:nvPr/>
        </p:nvSpPr>
        <p:spPr bwMode="auto">
          <a:xfrm>
            <a:off x="0" y="1508125"/>
            <a:ext cx="9144000" cy="762000"/>
          </a:xfrm>
          <a:prstGeom prst="rect">
            <a:avLst/>
          </a:prstGeom>
          <a:noFill/>
          <a:ln w="9525">
            <a:noFill/>
            <a:miter lim="800000"/>
            <a:headEnd/>
            <a:tailEnd/>
          </a:ln>
        </p:spPr>
        <p:txBody>
          <a:bodyPr wrap="none"/>
          <a:lstStyle/>
          <a:p>
            <a:pPr algn="ctr"/>
            <a:r>
              <a:rPr lang="ru-RU" sz="2400" b="1">
                <a:solidFill>
                  <a:srgbClr val="0068B3"/>
                </a:solidFill>
              </a:rPr>
              <a:t>Коллекции по запросу</a:t>
            </a:r>
            <a:r>
              <a:rPr lang="en-US" sz="2400" b="1">
                <a:solidFill>
                  <a:srgbClr val="0068B3"/>
                </a:solidFill>
              </a:rPr>
              <a:t/>
            </a:r>
            <a:br>
              <a:rPr lang="en-US" sz="2400" b="1">
                <a:solidFill>
                  <a:srgbClr val="0068B3"/>
                </a:solidFill>
              </a:rPr>
            </a:br>
            <a:endParaRPr lang="en-US" sz="2200" b="1">
              <a:solidFill>
                <a:schemeClr val="bg2"/>
              </a:solidFill>
            </a:endParaRPr>
          </a:p>
        </p:txBody>
      </p:sp>
      <p:sp>
        <p:nvSpPr>
          <p:cNvPr id="17411" name="Rectangle 5"/>
          <p:cNvSpPr>
            <a:spLocks noChangeArrowheads="1"/>
          </p:cNvSpPr>
          <p:nvPr/>
        </p:nvSpPr>
        <p:spPr bwMode="auto">
          <a:xfrm>
            <a:off x="1385888" y="2284413"/>
            <a:ext cx="6548437" cy="3963987"/>
          </a:xfrm>
          <a:prstGeom prst="rect">
            <a:avLst/>
          </a:prstGeom>
          <a:noFill/>
          <a:ln>
            <a:noFill/>
          </a:ln>
          <a:extLst>
            <a:ext uri="{909E8E84-426E-40DD-AFC4-6F175D3DCCD1}"/>
            <a:ext uri="{91240B29-F687-4F45-9708-019B960494DF}"/>
          </a:extLst>
        </p:spPr>
        <p:txBody>
          <a:bodyPr/>
          <a:lstStyle/>
          <a:p>
            <a:pPr marL="228600" indent="-228600">
              <a:spcBef>
                <a:spcPct val="60000"/>
              </a:spcBef>
              <a:buFontTx/>
              <a:buChar char="•"/>
              <a:defRPr/>
            </a:pPr>
            <a:r>
              <a:rPr lang="ru-RU" sz="2000" dirty="0"/>
              <a:t>Подготовлено специально для потребностей и бюджета библиотеки (например, тематика, годы издания, издательство, язык публикации)</a:t>
            </a:r>
          </a:p>
          <a:p>
            <a:pPr marL="228600" indent="-228600">
              <a:spcBef>
                <a:spcPct val="60000"/>
              </a:spcBef>
              <a:buFontTx/>
              <a:buChar char="•"/>
              <a:defRPr/>
            </a:pPr>
            <a:r>
              <a:rPr lang="ru-RU" sz="2000" dirty="0"/>
              <a:t>Наша Группа Развития Коллекций разработает коллекции специально для Вас</a:t>
            </a:r>
            <a:endParaRPr lang="pl-PL" sz="2000" dirty="0">
              <a:latin typeface="Arial" charset="0"/>
            </a:endParaRPr>
          </a:p>
          <a:p>
            <a:pPr marL="228600" indent="-228600">
              <a:spcBef>
                <a:spcPct val="60000"/>
              </a:spcBef>
              <a:buFontTx/>
              <a:buChar char="•"/>
              <a:defRPr/>
            </a:pPr>
            <a:r>
              <a:rPr lang="ru-RU" sz="2000" dirty="0"/>
              <a:t>Альтернатива или дополнение к тематическим наборам и готовым коллекциям</a:t>
            </a:r>
          </a:p>
          <a:p>
            <a:pPr marL="228600" indent="-228600">
              <a:spcBef>
                <a:spcPct val="60000"/>
              </a:spcBef>
              <a:buFontTx/>
              <a:buChar char="•"/>
              <a:defRPr/>
            </a:pPr>
            <a:r>
              <a:rPr lang="ru-RU" sz="2000" dirty="0">
                <a:latin typeface="Arial" charset="0"/>
              </a:rPr>
              <a:t>Можно заказать такую коллекцию через модуль </a:t>
            </a:r>
            <a:r>
              <a:rPr lang="pl-PL" sz="2000" dirty="0">
                <a:latin typeface="Arial" charset="0"/>
              </a:rPr>
              <a:t> </a:t>
            </a:r>
            <a:r>
              <a:rPr lang="pl-PL" sz="2000" dirty="0"/>
              <a:t>ECM </a:t>
            </a:r>
            <a:r>
              <a:rPr lang="ru-RU" sz="2000" dirty="0"/>
              <a:t>или по адресу</a:t>
            </a:r>
            <a:r>
              <a:rPr lang="pl-PL" sz="2000" dirty="0">
                <a:latin typeface="Arial" charset="0"/>
              </a:rPr>
              <a:t>: </a:t>
            </a:r>
            <a:r>
              <a:rPr lang="pl-PL" sz="2000" b="1" dirty="0">
                <a:solidFill>
                  <a:schemeClr val="accent2">
                    <a:lumMod val="75000"/>
                  </a:schemeClr>
                </a:solidFill>
              </a:rPr>
              <a:t>http://www.ebscohost.com/ebooks/custom-collections-requests/about</a:t>
            </a:r>
            <a:r>
              <a:rPr lang="pl-PL" sz="2400" b="1" dirty="0">
                <a:solidFill>
                  <a:schemeClr val="accent2">
                    <a:lumMod val="75000"/>
                  </a:schemeClr>
                </a:solidFill>
              </a:rPr>
              <a:t> </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Content Placeholder 2"/>
          <p:cNvSpPr>
            <a:spLocks noGrp="1"/>
          </p:cNvSpPr>
          <p:nvPr>
            <p:ph idx="1"/>
          </p:nvPr>
        </p:nvSpPr>
        <p:spPr>
          <a:xfrm>
            <a:off x="1187450" y="2344738"/>
            <a:ext cx="6353175" cy="4157662"/>
          </a:xfrm>
        </p:spPr>
        <p:txBody>
          <a:bodyPr/>
          <a:lstStyle/>
          <a:p>
            <a:pPr eaLnBrk="1" hangingPunct="1">
              <a:spcBef>
                <a:spcPts val="1200"/>
              </a:spcBef>
            </a:pPr>
            <a:r>
              <a:rPr lang="ru-RU" sz="1800" smtClean="0"/>
              <a:t>Работает на принципах приобретения в собственность</a:t>
            </a:r>
            <a:endParaRPr lang="pl-PL" sz="1800" smtClean="0">
              <a:latin typeface="Arial" charset="0"/>
            </a:endParaRPr>
          </a:p>
          <a:p>
            <a:pPr eaLnBrk="1" hangingPunct="1">
              <a:spcBef>
                <a:spcPts val="1200"/>
              </a:spcBef>
            </a:pPr>
            <a:r>
              <a:rPr lang="ru-RU" sz="1800" smtClean="0"/>
              <a:t>Библиотека решает</a:t>
            </a:r>
            <a:r>
              <a:rPr lang="pl-PL" sz="1800" smtClean="0"/>
              <a:t>, </a:t>
            </a:r>
            <a:r>
              <a:rPr lang="ru-RU" sz="1800" smtClean="0"/>
              <a:t>какие электронные книги выбрать  для закупки в соответствии с потребностями пользователей</a:t>
            </a:r>
            <a:r>
              <a:rPr lang="pl-PL" sz="1800" smtClean="0"/>
              <a:t> (PDA)</a:t>
            </a:r>
          </a:p>
          <a:p>
            <a:pPr eaLnBrk="1" hangingPunct="1">
              <a:spcBef>
                <a:spcPts val="1200"/>
              </a:spcBef>
            </a:pPr>
            <a:r>
              <a:rPr lang="ru-RU" sz="1800" smtClean="0"/>
              <a:t>Покупка книги происходит автоматически, если пользователь во время одной сессии</a:t>
            </a:r>
            <a:r>
              <a:rPr lang="pl-PL" sz="1800" smtClean="0"/>
              <a:t>:</a:t>
            </a:r>
          </a:p>
          <a:p>
            <a:pPr marL="347663" lvl="1" indent="-228600" eaLnBrk="1" hangingPunct="1">
              <a:spcBef>
                <a:spcPct val="35000"/>
              </a:spcBef>
              <a:buFont typeface="Arial Unicode MS" pitchFamily="34" charset="-128"/>
              <a:buChar char="•"/>
            </a:pPr>
            <a:r>
              <a:rPr lang="ru-RU" sz="1800" smtClean="0"/>
              <a:t>использовал в течение </a:t>
            </a:r>
            <a:r>
              <a:rPr lang="pl-PL" sz="1800" smtClean="0"/>
              <a:t>10 </a:t>
            </a:r>
            <a:r>
              <a:rPr lang="ru-RU" sz="1800" smtClean="0"/>
              <a:t>минут полный текст</a:t>
            </a:r>
            <a:endParaRPr lang="pl-PL" sz="1800" smtClean="0"/>
          </a:p>
          <a:p>
            <a:pPr marL="347663" lvl="1" indent="-228600" eaLnBrk="1" hangingPunct="1">
              <a:spcBef>
                <a:spcPct val="35000"/>
              </a:spcBef>
              <a:buFont typeface="Arial Unicode MS" pitchFamily="34" charset="-128"/>
              <a:buChar char="•"/>
            </a:pPr>
            <a:r>
              <a:rPr lang="ru-RU" sz="1800" smtClean="0"/>
              <a:t>просмотрел </a:t>
            </a:r>
            <a:r>
              <a:rPr lang="pl-PL" sz="1800" smtClean="0"/>
              <a:t>10 </a:t>
            </a:r>
            <a:r>
              <a:rPr lang="ru-RU" sz="1800" smtClean="0"/>
              <a:t>страниц полного текста</a:t>
            </a:r>
            <a:endParaRPr lang="pl-PL" sz="1800" smtClean="0"/>
          </a:p>
          <a:p>
            <a:pPr marL="347663" lvl="1" indent="-228600" eaLnBrk="1" hangingPunct="1">
              <a:spcBef>
                <a:spcPct val="35000"/>
              </a:spcBef>
              <a:buFont typeface="Arial Unicode MS" pitchFamily="34" charset="-128"/>
              <a:buChar char="•"/>
            </a:pPr>
            <a:r>
              <a:rPr lang="ru-RU" sz="1800" smtClean="0"/>
              <a:t>загрузил</a:t>
            </a:r>
            <a:r>
              <a:rPr lang="pl-PL" sz="1800" smtClean="0">
                <a:latin typeface="Arial" charset="0"/>
              </a:rPr>
              <a:t>, </a:t>
            </a:r>
            <a:r>
              <a:rPr lang="ru-RU" sz="1800" smtClean="0">
                <a:latin typeface="Arial" charset="0"/>
              </a:rPr>
              <a:t>напечатал</a:t>
            </a:r>
            <a:r>
              <a:rPr lang="pl-PL" sz="1800" smtClean="0"/>
              <a:t>, </a:t>
            </a:r>
            <a:r>
              <a:rPr lang="ru-RU" sz="1800" smtClean="0"/>
              <a:t>отправил по электронной почте или скопировал какую-то часть полного текста</a:t>
            </a:r>
            <a:endParaRPr lang="pl-PL" sz="1800" smtClean="0"/>
          </a:p>
          <a:p>
            <a:pPr eaLnBrk="1" hangingPunct="1">
              <a:spcBef>
                <a:spcPct val="80000"/>
              </a:spcBef>
              <a:buFontTx/>
              <a:buNone/>
            </a:pPr>
            <a:endParaRPr lang="en-US" sz="1800" smtClean="0"/>
          </a:p>
        </p:txBody>
      </p:sp>
      <p:sp>
        <p:nvSpPr>
          <p:cNvPr id="54274" name="Title 1"/>
          <p:cNvSpPr txBox="1">
            <a:spLocks/>
          </p:cNvSpPr>
          <p:nvPr/>
        </p:nvSpPr>
        <p:spPr bwMode="auto">
          <a:xfrm>
            <a:off x="0" y="1471613"/>
            <a:ext cx="9144000" cy="461962"/>
          </a:xfrm>
          <a:prstGeom prst="rect">
            <a:avLst/>
          </a:prstGeom>
          <a:noFill/>
          <a:ln w="9525">
            <a:noFill/>
            <a:miter lim="800000"/>
            <a:headEnd/>
            <a:tailEnd/>
          </a:ln>
        </p:spPr>
        <p:txBody>
          <a:bodyPr wrap="none"/>
          <a:lstStyle/>
          <a:p>
            <a:pPr algn="ctr"/>
            <a:r>
              <a:rPr lang="ru-RU" sz="2400" b="1">
                <a:solidFill>
                  <a:srgbClr val="0068B3"/>
                </a:solidFill>
              </a:rPr>
              <a:t>Покупка по потребностям пользователей </a:t>
            </a:r>
            <a:r>
              <a:rPr lang="en-US" sz="2400" b="1">
                <a:solidFill>
                  <a:srgbClr val="0068B3"/>
                </a:solidFill>
              </a:rPr>
              <a:t>(PDA)</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0" y="533400"/>
            <a:ext cx="9144000" cy="762000"/>
          </a:xfrm>
        </p:spPr>
        <p:txBody>
          <a:bodyPr/>
          <a:lstStyle/>
          <a:p>
            <a:r>
              <a:rPr lang="en-US" smtClean="0"/>
              <a:t>eBooks on EBSCO</a:t>
            </a:r>
            <a:r>
              <a:rPr lang="en-US" i="1" smtClean="0"/>
              <a:t>host</a:t>
            </a:r>
            <a:endParaRPr lang="en-US" smtClean="0"/>
          </a:p>
        </p:txBody>
      </p:sp>
      <p:sp>
        <p:nvSpPr>
          <p:cNvPr id="21506" name="Content Placeholder 2"/>
          <p:cNvSpPr>
            <a:spLocks noGrp="1"/>
          </p:cNvSpPr>
          <p:nvPr>
            <p:ph idx="1"/>
          </p:nvPr>
        </p:nvSpPr>
        <p:spPr>
          <a:xfrm>
            <a:off x="852488" y="1393825"/>
            <a:ext cx="7318375" cy="5016500"/>
          </a:xfrm>
        </p:spPr>
        <p:txBody>
          <a:bodyPr/>
          <a:lstStyle/>
          <a:p>
            <a:r>
              <a:rPr lang="ru-RU" sz="1800" smtClean="0">
                <a:ea typeface="Arial Unicode MS" pitchFamily="34" charset="-128"/>
                <a:cs typeface="Arial Unicode MS" pitchFamily="34" charset="-128"/>
              </a:rPr>
              <a:t>Обширная и быстрорастущая коллекция высокого качества</a:t>
            </a:r>
            <a:r>
              <a:rPr lang="pl-PL" sz="1800" smtClean="0">
                <a:ea typeface="Arial Unicode MS" pitchFamily="34" charset="-128"/>
                <a:cs typeface="Arial Unicode MS" pitchFamily="34" charset="-128"/>
              </a:rPr>
              <a:t> </a:t>
            </a:r>
          </a:p>
          <a:p>
            <a:pPr lvl="1"/>
            <a:r>
              <a:rPr lang="ru-RU" sz="1800" smtClean="0"/>
              <a:t>Более чем 360 000 электронных книг от более чем 800 издательств</a:t>
            </a:r>
          </a:p>
          <a:p>
            <a:pPr lvl="1"/>
            <a:r>
              <a:rPr lang="ru-RU" sz="1800" smtClean="0"/>
              <a:t>Более 27000 аудиокниг из более чем 70 издательств</a:t>
            </a:r>
            <a:endParaRPr lang="pl-PL" sz="1800" smtClean="0">
              <a:latin typeface="Arial" charset="0"/>
              <a:ea typeface="Arial Unicode MS" pitchFamily="34" charset="-128"/>
              <a:cs typeface="Arial Unicode MS" pitchFamily="34" charset="-128"/>
            </a:endParaRPr>
          </a:p>
          <a:p>
            <a:r>
              <a:rPr lang="ru-RU" sz="1800" smtClean="0"/>
              <a:t>Содержание книг можно просмотреть в Интернете с любого компьютера с доступом в Интернет, большую часть книг можно загружать и просматривать на электронных ридерах, планшетах и мобильных устройствах</a:t>
            </a:r>
            <a:endParaRPr lang="pl-PL" sz="1800" smtClean="0">
              <a:latin typeface="Arial" charset="0"/>
            </a:endParaRPr>
          </a:p>
          <a:p>
            <a:endParaRPr lang="pl-PL" sz="1800" smtClean="0">
              <a:latin typeface="Arial" charset="0"/>
            </a:endParaRPr>
          </a:p>
          <a:p>
            <a:r>
              <a:rPr lang="ru-RU" sz="1800" smtClean="0"/>
              <a:t>Высокая степень удовлетворенности клиентов за счет интеграции баз данных и книг </a:t>
            </a:r>
            <a:r>
              <a:rPr lang="ru-RU" sz="1800" b="1" u="sng" smtClean="0">
                <a:solidFill>
                  <a:srgbClr val="2F5A8D"/>
                </a:solidFill>
                <a:ea typeface="Arial Unicode MS" pitchFamily="34" charset="-128"/>
                <a:cs typeface="Arial Unicode MS" pitchFamily="34" charset="-128"/>
              </a:rPr>
              <a:t>на</a:t>
            </a:r>
            <a:r>
              <a:rPr lang="pl-PL" sz="1800" b="1" u="sng" smtClean="0">
                <a:solidFill>
                  <a:srgbClr val="2F5A8D"/>
                </a:solidFill>
                <a:ea typeface="Arial Unicode MS" pitchFamily="34" charset="-128"/>
                <a:cs typeface="Arial Unicode MS" pitchFamily="34" charset="-128"/>
              </a:rPr>
              <a:t> </a:t>
            </a:r>
            <a:r>
              <a:rPr lang="ru-RU" sz="1800" b="1" u="sng" smtClean="0">
                <a:solidFill>
                  <a:srgbClr val="2F5A8D"/>
                </a:solidFill>
                <a:ea typeface="Arial Unicode MS" pitchFamily="34" charset="-128"/>
                <a:cs typeface="Arial Unicode MS" pitchFamily="34" charset="-128"/>
              </a:rPr>
              <a:t>одной платформе </a:t>
            </a:r>
            <a:r>
              <a:rPr lang="pl-PL" sz="1800" b="1" u="sng" smtClean="0">
                <a:solidFill>
                  <a:srgbClr val="2F5A8D"/>
                </a:solidFill>
                <a:ea typeface="Arial Unicode MS" pitchFamily="34" charset="-128"/>
                <a:cs typeface="Arial Unicode MS" pitchFamily="34" charset="-128"/>
              </a:rPr>
              <a:t>EBSCOhost:</a:t>
            </a:r>
          </a:p>
          <a:p>
            <a:pPr lvl="1"/>
            <a:r>
              <a:rPr lang="ru-RU" sz="1800" smtClean="0"/>
              <a:t>поиск электронных книг совместно с базами данных</a:t>
            </a:r>
          </a:p>
          <a:p>
            <a:pPr lvl="1"/>
            <a:r>
              <a:rPr lang="ru-RU" sz="1800" smtClean="0"/>
              <a:t>мощные возможности поиска, скачивание и печатать полных текстов,  дополнительные опции для создания библиографии, постоянные ссылки на поиск, поиск слов в тексте, создание заметок</a:t>
            </a:r>
            <a:endParaRPr lang="ru-RU" sz="1800" smtClean="0">
              <a:latin typeface="Arial" charset="0"/>
              <a:ea typeface="Arial Unicode MS" pitchFamily="34" charset="-128"/>
              <a:cs typeface="Arial Unicode MS" pitchFamily="34" charset="-128"/>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ChangeArrowheads="1"/>
          </p:cNvSpPr>
          <p:nvPr/>
        </p:nvSpPr>
        <p:spPr bwMode="auto">
          <a:xfrm>
            <a:off x="0" y="1101725"/>
            <a:ext cx="9144000" cy="533400"/>
          </a:xfrm>
          <a:prstGeom prst="rect">
            <a:avLst/>
          </a:prstGeom>
          <a:noFill/>
          <a:ln w="9525">
            <a:noFill/>
            <a:miter lim="800000"/>
            <a:headEnd/>
            <a:tailEnd/>
          </a:ln>
        </p:spPr>
        <p:txBody>
          <a:bodyPr wrap="none"/>
          <a:lstStyle/>
          <a:p>
            <a:pPr algn="ctr" eaLnBrk="0" hangingPunct="0"/>
            <a:r>
              <a:rPr lang="ru-RU" sz="2400" b="1">
                <a:solidFill>
                  <a:srgbClr val="0068B3"/>
                </a:solidFill>
              </a:rPr>
              <a:t>Доступ в режимах </a:t>
            </a:r>
            <a:r>
              <a:rPr lang="en-US" sz="2400" b="1">
                <a:solidFill>
                  <a:srgbClr val="0068B3"/>
                </a:solidFill>
              </a:rPr>
              <a:t>Online </a:t>
            </a:r>
            <a:r>
              <a:rPr lang="ru-RU" sz="2400" b="1">
                <a:solidFill>
                  <a:srgbClr val="0068B3"/>
                </a:solidFill>
              </a:rPr>
              <a:t>и</a:t>
            </a:r>
            <a:r>
              <a:rPr lang="en-US" sz="2400" b="1">
                <a:solidFill>
                  <a:srgbClr val="0068B3"/>
                </a:solidFill>
              </a:rPr>
              <a:t> Offline</a:t>
            </a:r>
          </a:p>
        </p:txBody>
      </p:sp>
      <p:sp>
        <p:nvSpPr>
          <p:cNvPr id="56322" name="Rectangle 3"/>
          <p:cNvSpPr>
            <a:spLocks noChangeArrowheads="1"/>
          </p:cNvSpPr>
          <p:nvPr/>
        </p:nvSpPr>
        <p:spPr bwMode="auto">
          <a:xfrm>
            <a:off x="579438" y="1828800"/>
            <a:ext cx="7878762" cy="4648200"/>
          </a:xfrm>
          <a:prstGeom prst="rect">
            <a:avLst/>
          </a:prstGeom>
          <a:noFill/>
          <a:ln w="9525">
            <a:noFill/>
            <a:miter lim="800000"/>
            <a:headEnd/>
            <a:tailEnd/>
          </a:ln>
        </p:spPr>
        <p:txBody>
          <a:bodyPr/>
          <a:lstStyle/>
          <a:p>
            <a:pPr marL="228600" indent="-228600" eaLnBrk="0" hangingPunct="0">
              <a:spcBef>
                <a:spcPct val="20000"/>
              </a:spcBef>
              <a:buFontTx/>
              <a:buChar char="•"/>
            </a:pPr>
            <a:r>
              <a:rPr lang="en-US"/>
              <a:t>Online</a:t>
            </a:r>
          </a:p>
          <a:p>
            <a:pPr marL="685800" lvl="1" indent="-285750" eaLnBrk="0" hangingPunct="0">
              <a:spcBef>
                <a:spcPct val="20000"/>
              </a:spcBef>
              <a:buFontTx/>
              <a:buChar char="–"/>
            </a:pPr>
            <a:r>
              <a:rPr lang="ru-RU"/>
              <a:t>Все библиотеки получают доступ в режиме</a:t>
            </a:r>
            <a:r>
              <a:rPr lang="en-US"/>
              <a:t> online </a:t>
            </a:r>
            <a:r>
              <a:rPr lang="ru-RU"/>
              <a:t>через платформу</a:t>
            </a:r>
            <a:r>
              <a:rPr lang="en-US"/>
              <a:t> EBSCO</a:t>
            </a:r>
            <a:r>
              <a:rPr lang="en-US" i="1"/>
              <a:t>host</a:t>
            </a:r>
          </a:p>
          <a:p>
            <a:pPr marL="228600" indent="-228600" eaLnBrk="0" hangingPunct="0">
              <a:spcBef>
                <a:spcPct val="60000"/>
              </a:spcBef>
              <a:buFontTx/>
              <a:buChar char="•"/>
            </a:pPr>
            <a:r>
              <a:rPr lang="en-US"/>
              <a:t>Offline</a:t>
            </a:r>
          </a:p>
          <a:p>
            <a:pPr marL="685800" lvl="1" indent="-285750" eaLnBrk="0" hangingPunct="0">
              <a:spcBef>
                <a:spcPct val="20000"/>
              </a:spcBef>
              <a:buFontTx/>
              <a:buChar char="–"/>
            </a:pPr>
            <a:r>
              <a:rPr lang="ru-RU"/>
              <a:t>Библиотеки имеют возможность предоставлять своим пользователям опцию загрузки книг на персональные устройства для работы с книгами без подключения к Интернет</a:t>
            </a:r>
            <a:endParaRPr lang="en-US"/>
          </a:p>
          <a:p>
            <a:pPr marL="685800" lvl="1" indent="-285750" eaLnBrk="0" hangingPunct="0">
              <a:spcBef>
                <a:spcPct val="20000"/>
              </a:spcBef>
              <a:buFontTx/>
              <a:buChar char="–"/>
            </a:pPr>
            <a:r>
              <a:rPr lang="ru-RU"/>
              <a:t>Библиотеки получают </a:t>
            </a:r>
            <a:r>
              <a:rPr lang="en-US"/>
              <a:t>Adobe (ACS) </a:t>
            </a:r>
            <a:r>
              <a:rPr lang="ru-RU"/>
              <a:t>от</a:t>
            </a:r>
            <a:r>
              <a:rPr lang="en-US"/>
              <a:t> EBSCO Publishing</a:t>
            </a:r>
            <a:r>
              <a:rPr lang="ru-RU"/>
              <a:t> </a:t>
            </a:r>
            <a:endParaRPr lang="en-US"/>
          </a:p>
          <a:p>
            <a:pPr marL="685800" lvl="1" indent="-285750" eaLnBrk="0" hangingPunct="0">
              <a:spcBef>
                <a:spcPct val="20000"/>
              </a:spcBef>
              <a:buFontTx/>
              <a:buChar char="–"/>
            </a:pPr>
            <a:r>
              <a:rPr lang="ru-RU"/>
              <a:t>Пользователи бесплатно устанавливают</a:t>
            </a:r>
            <a:r>
              <a:rPr lang="en-US"/>
              <a:t> Adobe Digital Editions</a:t>
            </a:r>
          </a:p>
          <a:p>
            <a:pPr marL="685800" lvl="1" indent="-285750" eaLnBrk="0" hangingPunct="0">
              <a:spcBef>
                <a:spcPct val="20000"/>
              </a:spcBef>
              <a:buFontTx/>
              <a:buChar char="–"/>
            </a:pPr>
            <a:r>
              <a:rPr lang="ru-RU"/>
              <a:t>Пользователи могут загружать книг в </a:t>
            </a:r>
            <a:r>
              <a:rPr lang="en-US"/>
              <a:t>PDF</a:t>
            </a:r>
          </a:p>
          <a:p>
            <a:pPr marL="685800" lvl="1" indent="-285750" eaLnBrk="0" hangingPunct="0">
              <a:spcBef>
                <a:spcPct val="20000"/>
              </a:spcBef>
              <a:buFontTx/>
              <a:buChar char="–"/>
            </a:pPr>
            <a:r>
              <a:rPr lang="ru-RU"/>
              <a:t>Свыше </a:t>
            </a:r>
            <a:r>
              <a:rPr lang="en-US"/>
              <a:t> 90% </a:t>
            </a:r>
            <a:r>
              <a:rPr lang="ru-RU"/>
              <a:t>новых книг можно загружать на персональные устройства</a:t>
            </a:r>
            <a:endParaRPr lang="en-US"/>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a:xfrm>
            <a:off x="0" y="1220788"/>
            <a:ext cx="9144000" cy="609600"/>
          </a:xfrm>
        </p:spPr>
        <p:txBody>
          <a:bodyPr/>
          <a:lstStyle/>
          <a:p>
            <a:pPr eaLnBrk="1" hangingPunct="1"/>
            <a:r>
              <a:rPr lang="ru-RU" smtClean="0"/>
              <a:t>Сейчас </a:t>
            </a:r>
            <a:r>
              <a:rPr lang="en-US" smtClean="0"/>
              <a:t>– </a:t>
            </a:r>
            <a:r>
              <a:rPr lang="ru-RU" smtClean="0"/>
              <a:t>совместимость устройств и приложений</a:t>
            </a:r>
            <a:endParaRPr lang="en-US" i="1" smtClean="0"/>
          </a:p>
        </p:txBody>
      </p:sp>
      <p:sp>
        <p:nvSpPr>
          <p:cNvPr id="58370" name="Content Placeholder 6"/>
          <p:cNvSpPr>
            <a:spLocks noGrp="1"/>
          </p:cNvSpPr>
          <p:nvPr>
            <p:ph idx="4294967295"/>
          </p:nvPr>
        </p:nvSpPr>
        <p:spPr>
          <a:xfrm>
            <a:off x="831850" y="1933575"/>
            <a:ext cx="7988300" cy="1981200"/>
          </a:xfrm>
        </p:spPr>
        <p:txBody>
          <a:bodyPr/>
          <a:lstStyle/>
          <a:p>
            <a:r>
              <a:rPr lang="en-US" sz="2000" smtClean="0">
                <a:ea typeface="Arial Unicode MS" pitchFamily="34" charset="-128"/>
                <a:cs typeface="Times New Roman" pitchFamily="18" charset="0"/>
              </a:rPr>
              <a:t>Sony, Nook, Kobo, Samsung, Toshiba</a:t>
            </a:r>
          </a:p>
          <a:p>
            <a:r>
              <a:rPr lang="en-US" sz="2000" smtClean="0">
                <a:ea typeface="Arial Unicode MS" pitchFamily="34" charset="-128"/>
                <a:cs typeface="Times New Roman" pitchFamily="18" charset="0"/>
              </a:rPr>
              <a:t>iPad, iPhone, Kindle Fire (via Bluefire Reader app)</a:t>
            </a:r>
          </a:p>
          <a:p>
            <a:r>
              <a:rPr lang="en-US" sz="2000" smtClean="0">
                <a:ea typeface="Arial Unicode MS" pitchFamily="34" charset="-128"/>
                <a:cs typeface="Times New Roman" pitchFamily="18" charset="0"/>
              </a:rPr>
              <a:t>Droid (via txtr app)</a:t>
            </a:r>
          </a:p>
          <a:p>
            <a:r>
              <a:rPr lang="ru-RU" sz="2000" smtClean="0">
                <a:ea typeface="Arial Unicode MS" pitchFamily="34" charset="-128"/>
                <a:cs typeface="Times New Roman" pitchFamily="18" charset="0"/>
              </a:rPr>
              <a:t>и другие </a:t>
            </a:r>
            <a:r>
              <a:rPr lang="en-US" sz="2000" smtClean="0">
                <a:ea typeface="Arial Unicode MS" pitchFamily="34" charset="-128"/>
                <a:cs typeface="Times New Roman" pitchFamily="18" charset="0"/>
              </a:rPr>
              <a:t>– </a:t>
            </a:r>
            <a:r>
              <a:rPr lang="ru-RU" sz="2000" smtClean="0">
                <a:ea typeface="Arial Unicode MS" pitchFamily="34" charset="-128"/>
                <a:cs typeface="Times New Roman" pitchFamily="18" charset="0"/>
              </a:rPr>
              <a:t>более полный список доступен по адресу</a:t>
            </a:r>
            <a:r>
              <a:rPr lang="en-US" sz="2000" smtClean="0">
                <a:ea typeface="Arial Unicode MS" pitchFamily="34" charset="-128"/>
                <a:cs typeface="Times New Roman" pitchFamily="18" charset="0"/>
              </a:rPr>
              <a:t>:</a:t>
            </a:r>
            <a:br>
              <a:rPr lang="en-US" sz="2000" smtClean="0">
                <a:ea typeface="Arial Unicode MS" pitchFamily="34" charset="-128"/>
                <a:cs typeface="Times New Roman" pitchFamily="18" charset="0"/>
              </a:rPr>
            </a:br>
            <a:r>
              <a:rPr lang="en-US" sz="2000" b="1" smtClean="0">
                <a:solidFill>
                  <a:srgbClr val="262699"/>
                </a:solidFill>
                <a:ea typeface="Arial Unicode MS" pitchFamily="34" charset="-128"/>
                <a:cs typeface="Times New Roman" pitchFamily="18" charset="0"/>
              </a:rPr>
              <a:t>http://blogs.adobe.com/digitalpublishing/supported-devices</a:t>
            </a:r>
          </a:p>
        </p:txBody>
      </p:sp>
      <p:sp>
        <p:nvSpPr>
          <p:cNvPr id="58371" name="Title 1"/>
          <p:cNvSpPr txBox="1">
            <a:spLocks/>
          </p:cNvSpPr>
          <p:nvPr/>
        </p:nvSpPr>
        <p:spPr bwMode="auto">
          <a:xfrm>
            <a:off x="0" y="3819525"/>
            <a:ext cx="9144000" cy="609600"/>
          </a:xfrm>
          <a:prstGeom prst="rect">
            <a:avLst/>
          </a:prstGeom>
          <a:noFill/>
          <a:ln w="9525">
            <a:noFill/>
            <a:miter lim="800000"/>
            <a:headEnd/>
            <a:tailEnd/>
          </a:ln>
        </p:spPr>
        <p:txBody>
          <a:bodyPr wrap="none"/>
          <a:lstStyle/>
          <a:p>
            <a:pPr algn="ctr"/>
            <a:r>
              <a:rPr lang="ru-RU" sz="2400" b="1">
                <a:solidFill>
                  <a:srgbClr val="0068B3"/>
                </a:solidFill>
                <a:latin typeface="Arial" charset="0"/>
                <a:cs typeface="Arial" charset="0"/>
              </a:rPr>
              <a:t>В будущем </a:t>
            </a:r>
            <a:r>
              <a:rPr lang="en-US" sz="2400" b="1">
                <a:solidFill>
                  <a:srgbClr val="0068B3"/>
                </a:solidFill>
                <a:latin typeface="Arial" charset="0"/>
                <a:cs typeface="Arial" charset="0"/>
              </a:rPr>
              <a:t>– </a:t>
            </a:r>
            <a:r>
              <a:rPr lang="ru-RU" sz="2400" b="1">
                <a:solidFill>
                  <a:srgbClr val="0068B3"/>
                </a:solidFill>
                <a:latin typeface="Arial" charset="0"/>
                <a:cs typeface="Arial" charset="0"/>
              </a:rPr>
              <a:t>новые возможности</a:t>
            </a:r>
            <a:endParaRPr lang="en-US" sz="2400" b="1" i="1">
              <a:solidFill>
                <a:srgbClr val="0068B3"/>
              </a:solidFill>
              <a:latin typeface="Arial" charset="0"/>
              <a:cs typeface="Arial" charset="0"/>
            </a:endParaRPr>
          </a:p>
        </p:txBody>
      </p:sp>
      <p:sp>
        <p:nvSpPr>
          <p:cNvPr id="58372" name="Content Placeholder 6"/>
          <p:cNvSpPr txBox="1">
            <a:spLocks/>
          </p:cNvSpPr>
          <p:nvPr/>
        </p:nvSpPr>
        <p:spPr bwMode="auto">
          <a:xfrm>
            <a:off x="831850" y="4422775"/>
            <a:ext cx="7632700" cy="1676400"/>
          </a:xfrm>
          <a:prstGeom prst="rect">
            <a:avLst/>
          </a:prstGeom>
          <a:noFill/>
          <a:ln w="9525">
            <a:noFill/>
            <a:miter lim="800000"/>
            <a:headEnd/>
            <a:tailEnd/>
          </a:ln>
        </p:spPr>
        <p:txBody>
          <a:bodyPr/>
          <a:lstStyle/>
          <a:p>
            <a:pPr marL="228600" indent="-228600" eaLnBrk="0" hangingPunct="0">
              <a:spcBef>
                <a:spcPct val="20000"/>
              </a:spcBef>
              <a:buFontTx/>
              <a:buChar char="•"/>
            </a:pPr>
            <a:r>
              <a:rPr lang="ru-RU" sz="2000">
                <a:cs typeface="Times New Roman" pitchFamily="18" charset="0"/>
              </a:rPr>
              <a:t>Постоянная поддержка для решений </a:t>
            </a:r>
            <a:r>
              <a:rPr lang="en-US" sz="2000">
                <a:cs typeface="Times New Roman" pitchFamily="18" charset="0"/>
              </a:rPr>
              <a:t>Adobe, </a:t>
            </a:r>
            <a:r>
              <a:rPr lang="ru-RU" sz="2000">
                <a:cs typeface="Times New Roman" pitchFamily="18" charset="0"/>
              </a:rPr>
              <a:t>а также для альтернативных</a:t>
            </a:r>
            <a:r>
              <a:rPr lang="pl-PL" sz="2000">
                <a:cs typeface="Times New Roman" pitchFamily="18" charset="0"/>
              </a:rPr>
              <a:t>:</a:t>
            </a:r>
            <a:endParaRPr lang="en-US" sz="2000">
              <a:cs typeface="Times New Roman" pitchFamily="18" charset="0"/>
            </a:endParaRPr>
          </a:p>
          <a:p>
            <a:pPr marL="742950" lvl="1" indent="-285750" eaLnBrk="0" hangingPunct="0">
              <a:spcBef>
                <a:spcPct val="20000"/>
              </a:spcBef>
              <a:buFont typeface="Times New Roman" pitchFamily="18" charset="0"/>
              <a:buChar char="–"/>
            </a:pPr>
            <a:r>
              <a:rPr lang="ru-RU" sz="2000">
                <a:cs typeface="Times New Roman" pitchFamily="18" charset="0"/>
              </a:rPr>
              <a:t>Приложения для </a:t>
            </a:r>
            <a:r>
              <a:rPr lang="en-US" sz="2000">
                <a:cs typeface="Times New Roman" pitchFamily="18" charset="0"/>
              </a:rPr>
              <a:t>iOS </a:t>
            </a:r>
            <a:r>
              <a:rPr lang="ru-RU" sz="2000">
                <a:cs typeface="Times New Roman" pitchFamily="18" charset="0"/>
              </a:rPr>
              <a:t>и устройств с системой </a:t>
            </a:r>
            <a:r>
              <a:rPr lang="en-US" sz="2000">
                <a:cs typeface="Times New Roman" pitchFamily="18" charset="0"/>
              </a:rPr>
              <a:t>Android</a:t>
            </a:r>
          </a:p>
          <a:p>
            <a:pPr marL="742950" lvl="1" indent="-285750" eaLnBrk="0" hangingPunct="0">
              <a:spcBef>
                <a:spcPct val="20000"/>
              </a:spcBef>
              <a:buFont typeface="Times New Roman" pitchFamily="18" charset="0"/>
              <a:buChar char="–"/>
            </a:pPr>
            <a:r>
              <a:rPr lang="ru-RU" sz="2000">
                <a:cs typeface="Times New Roman" pitchFamily="18" charset="0"/>
              </a:rPr>
              <a:t>Сайт адаптирован для просмотра на мобильных устройствах</a:t>
            </a:r>
            <a:r>
              <a:rPr lang="pl-PL" sz="2000">
                <a:cs typeface="Times New Roman" pitchFamily="18" charset="0"/>
              </a:rPr>
              <a:t>.</a:t>
            </a:r>
            <a:endParaRPr lang="en-US" sz="2000">
              <a:cs typeface="Times New Roman" pitchFamily="18" charset="0"/>
            </a:endParaRPr>
          </a:p>
        </p:txBody>
      </p:sp>
      <p:sp>
        <p:nvSpPr>
          <p:cNvPr id="58373" name="Rectangle 13"/>
          <p:cNvSpPr>
            <a:spLocks noChangeArrowheads="1"/>
          </p:cNvSpPr>
          <p:nvPr/>
        </p:nvSpPr>
        <p:spPr bwMode="auto">
          <a:xfrm>
            <a:off x="8077200" y="6324600"/>
            <a:ext cx="1066800" cy="533400"/>
          </a:xfrm>
          <a:prstGeom prst="rect">
            <a:avLst/>
          </a:prstGeom>
          <a:solidFill>
            <a:schemeClr val="bg1"/>
          </a:solidFill>
          <a:ln w="9525" algn="ctr">
            <a:noFill/>
            <a:round/>
            <a:headEnd/>
            <a:tailEnd/>
          </a:ln>
        </p:spPr>
        <p:txBody>
          <a:bodyPr/>
          <a:lstStyle/>
          <a:p>
            <a:endParaRPr lang="pl-PL" sz="2400" b="1" i="1" baseline="-25000">
              <a:latin typeface="Times New Roman" pitchFamily="18" charset="0"/>
              <a:cs typeface="Arial" charset="0"/>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5"/>
          <p:cNvSpPr>
            <a:spLocks noChangeArrowheads="1"/>
          </p:cNvSpPr>
          <p:nvPr/>
        </p:nvSpPr>
        <p:spPr bwMode="auto">
          <a:xfrm>
            <a:off x="0" y="0"/>
            <a:ext cx="9144000" cy="6856413"/>
          </a:xfrm>
          <a:prstGeom prst="rect">
            <a:avLst/>
          </a:prstGeom>
          <a:solidFill>
            <a:schemeClr val="bg1"/>
          </a:solidFill>
          <a:ln w="9525">
            <a:noFill/>
            <a:miter lim="800000"/>
            <a:headEnd/>
            <a:tailEnd/>
          </a:ln>
        </p:spPr>
        <p:txBody>
          <a:bodyPr wrap="none" anchor="ctr"/>
          <a:lstStyle/>
          <a:p>
            <a:endParaRPr lang="pl-PL">
              <a:latin typeface="Arial" charset="0"/>
            </a:endParaRPr>
          </a:p>
        </p:txBody>
      </p:sp>
      <p:pic>
        <p:nvPicPr>
          <p:cNvPr id="60418" name="Picture 2" descr="C:\_docs\2010\NetLibrary\Sharepoint-1104\For Engineering\Checkpoint 1-2 (old)\Result-List-eBooks.jpg"/>
          <p:cNvPicPr>
            <a:picLocks noChangeAspect="1" noChangeArrowheads="1"/>
          </p:cNvPicPr>
          <p:nvPr/>
        </p:nvPicPr>
        <p:blipFill>
          <a:blip r:embed="rId3"/>
          <a:srcRect b="44620"/>
          <a:stretch>
            <a:fillRect/>
          </a:stretch>
        </p:blipFill>
        <p:spPr bwMode="auto">
          <a:xfrm>
            <a:off x="0" y="657225"/>
            <a:ext cx="9144000" cy="6200775"/>
          </a:xfrm>
          <a:prstGeom prst="rect">
            <a:avLst/>
          </a:prstGeom>
          <a:noFill/>
          <a:ln w="9525">
            <a:noFill/>
            <a:miter lim="800000"/>
            <a:headEnd/>
            <a:tailEnd/>
          </a:ln>
        </p:spPr>
      </p:pic>
      <p:sp>
        <p:nvSpPr>
          <p:cNvPr id="60419" name="Title 1"/>
          <p:cNvSpPr>
            <a:spLocks noGrp="1"/>
          </p:cNvSpPr>
          <p:nvPr>
            <p:ph type="title" idx="4294967295"/>
          </p:nvPr>
        </p:nvSpPr>
        <p:spPr>
          <a:xfrm>
            <a:off x="0" y="90488"/>
            <a:ext cx="9144000" cy="595312"/>
          </a:xfrm>
        </p:spPr>
        <p:txBody>
          <a:bodyPr/>
          <a:lstStyle/>
          <a:p>
            <a:pPr eaLnBrk="1" hangingPunct="1"/>
            <a:r>
              <a:rPr lang="ru-RU" smtClean="0"/>
              <a:t>Загрузка книги</a:t>
            </a:r>
            <a:endParaRPr lang="en-US" i="1" smtClean="0"/>
          </a:p>
        </p:txBody>
      </p:sp>
      <p:sp>
        <p:nvSpPr>
          <p:cNvPr id="60420" name="AutoShape 6"/>
          <p:cNvSpPr>
            <a:spLocks noChangeArrowheads="1"/>
          </p:cNvSpPr>
          <p:nvPr/>
        </p:nvSpPr>
        <p:spPr bwMode="auto">
          <a:xfrm>
            <a:off x="4094163" y="3505200"/>
            <a:ext cx="1295400" cy="457200"/>
          </a:xfrm>
          <a:prstGeom prst="roundRect">
            <a:avLst>
              <a:gd name="adj" fmla="val 16667"/>
            </a:avLst>
          </a:prstGeom>
          <a:noFill/>
          <a:ln w="63500">
            <a:solidFill>
              <a:srgbClr val="FF0000"/>
            </a:solidFill>
            <a:round/>
            <a:headEnd/>
            <a:tailEnd/>
          </a:ln>
        </p:spPr>
        <p:txBody>
          <a:bodyPr wrap="none" anchor="ctr"/>
          <a:lstStyle/>
          <a:p>
            <a:endParaRPr lang="pl-PL">
              <a:latin typeface="Arial" charset="0"/>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idx="4294967295"/>
          </p:nvPr>
        </p:nvSpPr>
        <p:spPr>
          <a:xfrm>
            <a:off x="0" y="2105025"/>
            <a:ext cx="9144000" cy="2895600"/>
          </a:xfrm>
        </p:spPr>
        <p:txBody>
          <a:bodyPr/>
          <a:lstStyle/>
          <a:p>
            <a:pPr eaLnBrk="1" hangingPunct="1"/>
            <a:r>
              <a:rPr lang="ru-RU" sz="3600" smtClean="0"/>
              <a:t>Как только электронная книга </a:t>
            </a:r>
            <a:br>
              <a:rPr lang="ru-RU" sz="3600" smtClean="0"/>
            </a:br>
            <a:r>
              <a:rPr lang="ru-RU" sz="3600" smtClean="0"/>
              <a:t>откроется в </a:t>
            </a:r>
            <a:r>
              <a:rPr lang="en-US" sz="3600" smtClean="0"/>
              <a:t>Adobe Digital Editions, </a:t>
            </a:r>
            <a:br>
              <a:rPr lang="en-US" sz="3600" smtClean="0"/>
            </a:br>
            <a:r>
              <a:rPr lang="ru-RU" sz="3600" smtClean="0"/>
              <a:t>с ней можно работать в </a:t>
            </a:r>
            <a:br>
              <a:rPr lang="ru-RU" sz="3600" smtClean="0"/>
            </a:br>
            <a:r>
              <a:rPr lang="ru-RU" sz="3600" smtClean="0"/>
              <a:t>режиме </a:t>
            </a:r>
            <a:r>
              <a:rPr lang="en-US" sz="3600" smtClean="0"/>
              <a:t>offline</a:t>
            </a:r>
            <a:r>
              <a:rPr lang="ru-RU" sz="3600" smtClean="0"/>
              <a:t> без подключения </a:t>
            </a:r>
            <a:br>
              <a:rPr lang="ru-RU" sz="3600" smtClean="0"/>
            </a:br>
            <a:r>
              <a:rPr lang="ru-RU" sz="3600" smtClean="0"/>
              <a:t>к интернету.</a:t>
            </a:r>
            <a:endParaRPr lang="en-US" sz="3600" i="1" smtClean="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6"/>
          <p:cNvSpPr>
            <a:spLocks noChangeArrowheads="1"/>
          </p:cNvSpPr>
          <p:nvPr/>
        </p:nvSpPr>
        <p:spPr bwMode="auto">
          <a:xfrm>
            <a:off x="0" y="0"/>
            <a:ext cx="9140825" cy="6856413"/>
          </a:xfrm>
          <a:prstGeom prst="rect">
            <a:avLst/>
          </a:prstGeom>
          <a:solidFill>
            <a:schemeClr val="bg1"/>
          </a:solidFill>
          <a:ln w="9525">
            <a:noFill/>
            <a:miter lim="800000"/>
            <a:headEnd/>
            <a:tailEnd/>
          </a:ln>
        </p:spPr>
        <p:txBody>
          <a:bodyPr wrap="none" anchor="ctr"/>
          <a:lstStyle/>
          <a:p>
            <a:endParaRPr lang="pl-PL">
              <a:latin typeface="Arial" charset="0"/>
            </a:endParaRPr>
          </a:p>
        </p:txBody>
      </p:sp>
      <p:sp>
        <p:nvSpPr>
          <p:cNvPr id="64514" name="Title 1"/>
          <p:cNvSpPr>
            <a:spLocks noGrp="1"/>
          </p:cNvSpPr>
          <p:nvPr>
            <p:ph type="title" idx="4294967295"/>
          </p:nvPr>
        </p:nvSpPr>
        <p:spPr>
          <a:xfrm>
            <a:off x="0" y="90488"/>
            <a:ext cx="9144000" cy="457200"/>
          </a:xfrm>
        </p:spPr>
        <p:txBody>
          <a:bodyPr/>
          <a:lstStyle/>
          <a:p>
            <a:pPr eaLnBrk="1" hangingPunct="1"/>
            <a:r>
              <a:rPr lang="en-US" smtClean="0"/>
              <a:t>Offline eBooks – Adobe Digital Editions</a:t>
            </a:r>
            <a:endParaRPr lang="en-US" i="1" smtClean="0"/>
          </a:p>
        </p:txBody>
      </p:sp>
      <p:pic>
        <p:nvPicPr>
          <p:cNvPr id="64515" name="Picture 3"/>
          <p:cNvPicPr>
            <a:picLocks noChangeAspect="1" noChangeArrowheads="1"/>
          </p:cNvPicPr>
          <p:nvPr/>
        </p:nvPicPr>
        <p:blipFill>
          <a:blip r:embed="rId3"/>
          <a:srcRect b="3699"/>
          <a:stretch>
            <a:fillRect/>
          </a:stretch>
        </p:blipFill>
        <p:spPr bwMode="auto">
          <a:xfrm>
            <a:off x="0" y="657225"/>
            <a:ext cx="9144000" cy="6200775"/>
          </a:xfrm>
          <a:prstGeom prst="rect">
            <a:avLst/>
          </a:prstGeom>
          <a:noFill/>
          <a:ln w="9525">
            <a:noFill/>
            <a:miter lim="800000"/>
            <a:headEnd/>
            <a:tailEnd/>
          </a:ln>
        </p:spPr>
      </p:pic>
      <p:sp>
        <p:nvSpPr>
          <p:cNvPr id="5" name="TextBox 4"/>
          <p:cNvSpPr txBox="1">
            <a:spLocks noChangeArrowheads="1"/>
          </p:cNvSpPr>
          <p:nvPr/>
        </p:nvSpPr>
        <p:spPr bwMode="auto">
          <a:xfrm>
            <a:off x="304800" y="4616450"/>
            <a:ext cx="2743200" cy="847725"/>
          </a:xfrm>
          <a:prstGeom prst="rect">
            <a:avLst/>
          </a:prstGeom>
          <a:solidFill>
            <a:srgbClr val="0068B3"/>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Книга открывается в </a:t>
            </a:r>
            <a:r>
              <a:rPr lang="en-US" b="1">
                <a:solidFill>
                  <a:schemeClr val="bg1"/>
                </a:solidFill>
                <a:latin typeface="Arial" charset="0"/>
              </a:rPr>
              <a:t/>
            </a:r>
            <a:br>
              <a:rPr lang="en-US" b="1">
                <a:solidFill>
                  <a:schemeClr val="bg1"/>
                </a:solidFill>
                <a:latin typeface="Arial" charset="0"/>
              </a:rPr>
            </a:br>
            <a:r>
              <a:rPr lang="en-US" b="1">
                <a:solidFill>
                  <a:schemeClr val="bg1"/>
                </a:solidFill>
                <a:latin typeface="Arial" charset="0"/>
              </a:rPr>
              <a:t>Adobe Digital Editions</a:t>
            </a:r>
          </a:p>
        </p:txBody>
      </p:sp>
      <p:sp>
        <p:nvSpPr>
          <p:cNvPr id="2" name="TextBox 4"/>
          <p:cNvSpPr txBox="1">
            <a:spLocks noChangeArrowheads="1"/>
          </p:cNvSpPr>
          <p:nvPr/>
        </p:nvSpPr>
        <p:spPr bwMode="auto">
          <a:xfrm>
            <a:off x="304800" y="5430838"/>
            <a:ext cx="2743200" cy="1397000"/>
          </a:xfrm>
          <a:prstGeom prst="rect">
            <a:avLst/>
          </a:prstGeom>
          <a:solidFill>
            <a:srgbClr val="0068B3"/>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Можно читать здесь либо копировать на устройство для чтения книг</a:t>
            </a:r>
            <a:endParaRPr lang="en-US" b="1">
              <a:solidFill>
                <a:schemeClr val="bg1"/>
              </a:solidFill>
              <a:latin typeface="Arial" charset="0"/>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ChangeArrowheads="1"/>
          </p:cNvSpPr>
          <p:nvPr/>
        </p:nvSpPr>
        <p:spPr bwMode="auto">
          <a:xfrm>
            <a:off x="0" y="0"/>
            <a:ext cx="9140825" cy="6856413"/>
          </a:xfrm>
          <a:prstGeom prst="rect">
            <a:avLst/>
          </a:prstGeom>
          <a:solidFill>
            <a:schemeClr val="bg1"/>
          </a:solidFill>
          <a:ln w="9525">
            <a:noFill/>
            <a:miter lim="800000"/>
            <a:headEnd/>
            <a:tailEnd/>
          </a:ln>
        </p:spPr>
        <p:txBody>
          <a:bodyPr wrap="none" anchor="ctr"/>
          <a:lstStyle/>
          <a:p>
            <a:endParaRPr lang="pl-PL">
              <a:latin typeface="Arial" charset="0"/>
            </a:endParaRPr>
          </a:p>
        </p:txBody>
      </p:sp>
      <p:pic>
        <p:nvPicPr>
          <p:cNvPr id="66562" name="Picture 3"/>
          <p:cNvPicPr>
            <a:picLocks noChangeAspect="1" noChangeArrowheads="1"/>
          </p:cNvPicPr>
          <p:nvPr/>
        </p:nvPicPr>
        <p:blipFill>
          <a:blip r:embed="rId3"/>
          <a:srcRect b="3816"/>
          <a:stretch>
            <a:fillRect/>
          </a:stretch>
        </p:blipFill>
        <p:spPr bwMode="auto">
          <a:xfrm>
            <a:off x="0" y="657225"/>
            <a:ext cx="9144000" cy="6200775"/>
          </a:xfrm>
          <a:prstGeom prst="rect">
            <a:avLst/>
          </a:prstGeom>
          <a:noFill/>
          <a:ln w="9525">
            <a:noFill/>
            <a:miter lim="800000"/>
            <a:headEnd/>
            <a:tailEnd/>
          </a:ln>
        </p:spPr>
      </p:pic>
      <p:sp>
        <p:nvSpPr>
          <p:cNvPr id="66563" name="Title 1"/>
          <p:cNvSpPr>
            <a:spLocks noGrp="1"/>
          </p:cNvSpPr>
          <p:nvPr>
            <p:ph type="title" idx="4294967295"/>
          </p:nvPr>
        </p:nvSpPr>
        <p:spPr>
          <a:xfrm>
            <a:off x="0" y="90488"/>
            <a:ext cx="9144000" cy="457200"/>
          </a:xfrm>
        </p:spPr>
        <p:txBody>
          <a:bodyPr/>
          <a:lstStyle/>
          <a:p>
            <a:pPr eaLnBrk="1" hangingPunct="1"/>
            <a:r>
              <a:rPr lang="en-US" smtClean="0"/>
              <a:t>Offline eBooks – Adobe Digital Editions</a:t>
            </a:r>
            <a:endParaRPr lang="en-US" i="1" smtClean="0"/>
          </a:p>
        </p:txBody>
      </p:sp>
      <p:sp>
        <p:nvSpPr>
          <p:cNvPr id="5" name="TextBox 4"/>
          <p:cNvSpPr txBox="1">
            <a:spLocks noChangeArrowheads="1"/>
          </p:cNvSpPr>
          <p:nvPr/>
        </p:nvSpPr>
        <p:spPr bwMode="auto">
          <a:xfrm>
            <a:off x="228600" y="3870325"/>
            <a:ext cx="2819400" cy="1397000"/>
          </a:xfrm>
          <a:prstGeom prst="rect">
            <a:avLst/>
          </a:prstGeom>
          <a:solidFill>
            <a:srgbClr val="0068B3"/>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Подключите </a:t>
            </a:r>
            <a:r>
              <a:rPr lang="en-US" b="1">
                <a:solidFill>
                  <a:schemeClr val="bg1"/>
                </a:solidFill>
                <a:latin typeface="Arial" charset="0"/>
              </a:rPr>
              <a:t>eBook reader </a:t>
            </a:r>
            <a:r>
              <a:rPr lang="ru-RU" b="1">
                <a:solidFill>
                  <a:schemeClr val="bg1"/>
                </a:solidFill>
                <a:latin typeface="Arial" charset="0"/>
              </a:rPr>
              <a:t>к компьютеру</a:t>
            </a:r>
            <a:r>
              <a:rPr lang="en-US" b="1">
                <a:solidFill>
                  <a:schemeClr val="bg1"/>
                </a:solidFill>
                <a:latin typeface="Arial" charset="0"/>
              </a:rPr>
              <a:t>,</a:t>
            </a:r>
            <a:br>
              <a:rPr lang="en-US" b="1">
                <a:solidFill>
                  <a:schemeClr val="bg1"/>
                </a:solidFill>
                <a:latin typeface="Arial" charset="0"/>
              </a:rPr>
            </a:br>
            <a:r>
              <a:rPr lang="ru-RU" b="1">
                <a:solidFill>
                  <a:schemeClr val="bg1"/>
                </a:solidFill>
                <a:latin typeface="Arial" charset="0"/>
              </a:rPr>
              <a:t>перенесите книгу на иконку устройства</a:t>
            </a:r>
            <a:endParaRPr lang="en-US" b="1">
              <a:solidFill>
                <a:schemeClr val="bg1"/>
              </a:solidFill>
              <a:latin typeface="Arial" charset="0"/>
            </a:endParaRPr>
          </a:p>
        </p:txBody>
      </p:sp>
      <p:sp>
        <p:nvSpPr>
          <p:cNvPr id="66565" name="AutoShape 9"/>
          <p:cNvSpPr>
            <a:spLocks noChangeArrowheads="1"/>
          </p:cNvSpPr>
          <p:nvPr/>
        </p:nvSpPr>
        <p:spPr bwMode="auto">
          <a:xfrm>
            <a:off x="44450" y="3276600"/>
            <a:ext cx="744538" cy="320675"/>
          </a:xfrm>
          <a:prstGeom prst="roundRect">
            <a:avLst>
              <a:gd name="adj" fmla="val 16667"/>
            </a:avLst>
          </a:prstGeom>
          <a:noFill/>
          <a:ln w="63500">
            <a:solidFill>
              <a:srgbClr val="FF0000"/>
            </a:solidFill>
            <a:round/>
            <a:headEnd/>
            <a:tailEnd/>
          </a:ln>
        </p:spPr>
        <p:txBody>
          <a:bodyPr wrap="none" anchor="ctr"/>
          <a:lstStyle/>
          <a:p>
            <a:endParaRPr lang="pl-PL">
              <a:latin typeface="Arial" charset="0"/>
            </a:endParaRPr>
          </a:p>
        </p:txBody>
      </p:sp>
      <p:sp>
        <p:nvSpPr>
          <p:cNvPr id="66566" name="Line 10"/>
          <p:cNvSpPr>
            <a:spLocks noChangeShapeType="1"/>
          </p:cNvSpPr>
          <p:nvPr/>
        </p:nvSpPr>
        <p:spPr bwMode="auto">
          <a:xfrm flipH="1">
            <a:off x="885825" y="2549525"/>
            <a:ext cx="1524000" cy="803275"/>
          </a:xfrm>
          <a:prstGeom prst="line">
            <a:avLst/>
          </a:prstGeom>
          <a:noFill/>
          <a:ln w="127000">
            <a:solidFill>
              <a:srgbClr val="FF0000"/>
            </a:solidFill>
            <a:round/>
            <a:headEnd/>
            <a:tailEnd type="triangle" w="med" len="med"/>
          </a:ln>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ChangeArrowheads="1"/>
          </p:cNvSpPr>
          <p:nvPr/>
        </p:nvSpPr>
        <p:spPr bwMode="auto">
          <a:xfrm>
            <a:off x="0" y="0"/>
            <a:ext cx="9140825" cy="6856413"/>
          </a:xfrm>
          <a:prstGeom prst="rect">
            <a:avLst/>
          </a:prstGeom>
          <a:solidFill>
            <a:schemeClr val="bg1"/>
          </a:solidFill>
          <a:ln w="9525">
            <a:noFill/>
            <a:miter lim="800000"/>
            <a:headEnd/>
            <a:tailEnd/>
          </a:ln>
        </p:spPr>
        <p:txBody>
          <a:bodyPr wrap="none" anchor="ctr"/>
          <a:lstStyle/>
          <a:p>
            <a:endParaRPr lang="pl-PL">
              <a:latin typeface="Arial" charset="0"/>
            </a:endParaRPr>
          </a:p>
        </p:txBody>
      </p:sp>
      <p:pic>
        <p:nvPicPr>
          <p:cNvPr id="68610" name="Picture 2"/>
          <p:cNvPicPr>
            <a:picLocks noChangeAspect="1" noChangeArrowheads="1"/>
          </p:cNvPicPr>
          <p:nvPr/>
        </p:nvPicPr>
        <p:blipFill>
          <a:blip r:embed="rId3"/>
          <a:srcRect b="3841"/>
          <a:stretch>
            <a:fillRect/>
          </a:stretch>
        </p:blipFill>
        <p:spPr bwMode="auto">
          <a:xfrm>
            <a:off x="0" y="657225"/>
            <a:ext cx="9144000" cy="6200775"/>
          </a:xfrm>
          <a:prstGeom prst="rect">
            <a:avLst/>
          </a:prstGeom>
          <a:noFill/>
          <a:ln w="9525">
            <a:noFill/>
            <a:miter lim="800000"/>
            <a:headEnd/>
            <a:tailEnd/>
          </a:ln>
        </p:spPr>
      </p:pic>
      <p:sp>
        <p:nvSpPr>
          <p:cNvPr id="68611" name="Title 1"/>
          <p:cNvSpPr>
            <a:spLocks noGrp="1"/>
          </p:cNvSpPr>
          <p:nvPr>
            <p:ph type="title" idx="4294967295"/>
          </p:nvPr>
        </p:nvSpPr>
        <p:spPr>
          <a:xfrm>
            <a:off x="0" y="90488"/>
            <a:ext cx="9144000" cy="457200"/>
          </a:xfrm>
        </p:spPr>
        <p:txBody>
          <a:bodyPr/>
          <a:lstStyle/>
          <a:p>
            <a:pPr eaLnBrk="1" hangingPunct="1"/>
            <a:r>
              <a:rPr lang="en-US" smtClean="0"/>
              <a:t>Offline eBooks – Adobe Digital Editions</a:t>
            </a:r>
            <a:endParaRPr lang="en-US" i="1" smtClean="0"/>
          </a:p>
        </p:txBody>
      </p:sp>
      <p:sp>
        <p:nvSpPr>
          <p:cNvPr id="5" name="TextBox 4"/>
          <p:cNvSpPr txBox="1">
            <a:spLocks noChangeArrowheads="1"/>
          </p:cNvSpPr>
          <p:nvPr/>
        </p:nvSpPr>
        <p:spPr bwMode="auto">
          <a:xfrm>
            <a:off x="304800" y="3754438"/>
            <a:ext cx="1976438" cy="1122362"/>
          </a:xfrm>
          <a:prstGeom prst="rect">
            <a:avLst/>
          </a:prstGeom>
          <a:solidFill>
            <a:srgbClr val="0068B3"/>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Книга отображается на устройстве</a:t>
            </a:r>
            <a:endParaRPr lang="en-US" b="1">
              <a:solidFill>
                <a:schemeClr val="bg1"/>
              </a:solidFill>
              <a:latin typeface="Arial" charset="0"/>
            </a:endParaRPr>
          </a:p>
        </p:txBody>
      </p:sp>
      <p:sp>
        <p:nvSpPr>
          <p:cNvPr id="68613" name="AutoShape 9"/>
          <p:cNvSpPr>
            <a:spLocks noChangeArrowheads="1"/>
          </p:cNvSpPr>
          <p:nvPr/>
        </p:nvSpPr>
        <p:spPr bwMode="auto">
          <a:xfrm>
            <a:off x="44450" y="3276600"/>
            <a:ext cx="744538" cy="320675"/>
          </a:xfrm>
          <a:prstGeom prst="roundRect">
            <a:avLst>
              <a:gd name="adj" fmla="val 16667"/>
            </a:avLst>
          </a:prstGeom>
          <a:noFill/>
          <a:ln w="63500">
            <a:solidFill>
              <a:srgbClr val="FF0000"/>
            </a:solidFill>
            <a:round/>
            <a:headEnd/>
            <a:tailEnd/>
          </a:ln>
        </p:spPr>
        <p:txBody>
          <a:bodyPr wrap="none" anchor="ctr"/>
          <a:lstStyle/>
          <a:p>
            <a:endParaRPr lang="pl-PL">
              <a:latin typeface="Arial" charset="0"/>
            </a:endParaRPr>
          </a:p>
        </p:txBody>
      </p:sp>
      <p:sp>
        <p:nvSpPr>
          <p:cNvPr id="68614" name="AutoShape 10"/>
          <p:cNvSpPr>
            <a:spLocks noChangeArrowheads="1"/>
          </p:cNvSpPr>
          <p:nvPr/>
        </p:nvSpPr>
        <p:spPr bwMode="auto">
          <a:xfrm>
            <a:off x="7315200" y="4267200"/>
            <a:ext cx="1371600" cy="1600200"/>
          </a:xfrm>
          <a:prstGeom prst="roundRect">
            <a:avLst>
              <a:gd name="adj" fmla="val 16667"/>
            </a:avLst>
          </a:prstGeom>
          <a:noFill/>
          <a:ln w="63500">
            <a:solidFill>
              <a:srgbClr val="FF0000"/>
            </a:solidFill>
            <a:round/>
            <a:headEnd/>
            <a:tailEnd/>
          </a:ln>
        </p:spPr>
        <p:txBody>
          <a:bodyPr wrap="none" anchor="ctr"/>
          <a:lstStyle/>
          <a:p>
            <a:endParaRPr lang="pl-PL">
              <a:latin typeface="Arial" charset="0"/>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4"/>
          <p:cNvSpPr>
            <a:spLocks noChangeArrowheads="1"/>
          </p:cNvSpPr>
          <p:nvPr/>
        </p:nvSpPr>
        <p:spPr bwMode="auto">
          <a:xfrm>
            <a:off x="0" y="1341438"/>
            <a:ext cx="9144000" cy="762000"/>
          </a:xfrm>
          <a:prstGeom prst="rect">
            <a:avLst/>
          </a:prstGeom>
          <a:noFill/>
          <a:ln w="9525">
            <a:noFill/>
            <a:miter lim="800000"/>
            <a:headEnd/>
            <a:tailEnd/>
          </a:ln>
        </p:spPr>
        <p:txBody>
          <a:bodyPr wrap="none"/>
          <a:lstStyle/>
          <a:p>
            <a:pPr algn="ctr"/>
            <a:r>
              <a:rPr lang="ru-RU" sz="2400" b="1">
                <a:solidFill>
                  <a:srgbClr val="0068B3"/>
                </a:solidFill>
              </a:rPr>
              <a:t>Модуль администрирования </a:t>
            </a:r>
          </a:p>
          <a:p>
            <a:pPr algn="ctr"/>
            <a:r>
              <a:rPr lang="ru-RU" sz="2400" b="1">
                <a:solidFill>
                  <a:srgbClr val="0068B3"/>
                </a:solidFill>
              </a:rPr>
              <a:t>Менеджера Коллекции </a:t>
            </a:r>
            <a:r>
              <a:rPr lang="en-US" sz="2400" b="1">
                <a:solidFill>
                  <a:srgbClr val="0068B3"/>
                </a:solidFill>
              </a:rPr>
              <a:t>(ECM</a:t>
            </a:r>
            <a:r>
              <a:rPr lang="pl-PL" sz="2400" b="1">
                <a:solidFill>
                  <a:srgbClr val="0068B3"/>
                </a:solidFill>
              </a:rPr>
              <a:t>)</a:t>
            </a:r>
            <a:endParaRPr lang="en-US" sz="2400" b="1">
              <a:solidFill>
                <a:srgbClr val="0068B3"/>
              </a:solidFill>
            </a:endParaRPr>
          </a:p>
        </p:txBody>
      </p:sp>
      <p:sp>
        <p:nvSpPr>
          <p:cNvPr id="70658" name="Rectangle 5"/>
          <p:cNvSpPr>
            <a:spLocks noChangeArrowheads="1"/>
          </p:cNvSpPr>
          <p:nvPr/>
        </p:nvSpPr>
        <p:spPr bwMode="auto">
          <a:xfrm>
            <a:off x="820738" y="2395538"/>
            <a:ext cx="6867525" cy="3455987"/>
          </a:xfrm>
          <a:prstGeom prst="rect">
            <a:avLst/>
          </a:prstGeom>
          <a:noFill/>
          <a:ln w="9525">
            <a:noFill/>
            <a:miter lim="800000"/>
            <a:headEnd/>
            <a:tailEnd/>
          </a:ln>
        </p:spPr>
        <p:txBody>
          <a:bodyPr/>
          <a:lstStyle/>
          <a:p>
            <a:pPr marL="228600" indent="-228600">
              <a:spcBef>
                <a:spcPct val="30000"/>
              </a:spcBef>
              <a:buFontTx/>
              <a:buChar char="•"/>
            </a:pPr>
            <a:r>
              <a:rPr lang="ru-RU" sz="2000">
                <a:latin typeface="Arial" charset="0"/>
              </a:rPr>
              <a:t>Удобный просмотр электронных книг, выбор и покупка</a:t>
            </a:r>
            <a:r>
              <a:rPr lang="pl-PL" sz="2000"/>
              <a:t> </a:t>
            </a:r>
            <a:endParaRPr lang="en-US" sz="2000"/>
          </a:p>
          <a:p>
            <a:pPr marL="228600" indent="-228600">
              <a:spcBef>
                <a:spcPct val="30000"/>
              </a:spcBef>
              <a:buFontTx/>
              <a:buChar char="•"/>
            </a:pPr>
            <a:r>
              <a:rPr lang="ru-RU" sz="2000"/>
              <a:t>Подробная информация о названии, цене, условиях покупки, просмотр полного текста всей книги </a:t>
            </a:r>
          </a:p>
          <a:p>
            <a:pPr marL="228600" indent="-228600">
              <a:spcBef>
                <a:spcPct val="30000"/>
              </a:spcBef>
              <a:buFontTx/>
              <a:buChar char="•"/>
            </a:pPr>
            <a:r>
              <a:rPr lang="ru-RU" sz="2000"/>
              <a:t>Просмотр отобранных названий</a:t>
            </a:r>
            <a:endParaRPr lang="en-US" sz="2000"/>
          </a:p>
          <a:p>
            <a:pPr marL="228600" indent="-228600">
              <a:spcBef>
                <a:spcPct val="30000"/>
              </a:spcBef>
              <a:buFontTx/>
              <a:buChar char="•"/>
            </a:pPr>
            <a:r>
              <a:rPr lang="ru-RU" sz="2000">
                <a:latin typeface="Arial" charset="0"/>
              </a:rPr>
              <a:t>Полномичия лица выбирающего и лица утверждающего</a:t>
            </a:r>
            <a:endParaRPr lang="en-US" sz="2000"/>
          </a:p>
          <a:p>
            <a:pPr marL="742950" lvl="1" indent="-285750">
              <a:spcBef>
                <a:spcPct val="20000"/>
              </a:spcBef>
              <a:buFont typeface="Arial Unicode MS" pitchFamily="34" charset="-128"/>
              <a:buChar char="–"/>
            </a:pPr>
            <a:r>
              <a:rPr lang="ru-RU" sz="2000"/>
              <a:t>Выбирающий может создавать списки книг и представлять из на утверждение</a:t>
            </a:r>
            <a:endParaRPr lang="en-US" sz="2000"/>
          </a:p>
          <a:p>
            <a:pPr marL="742950" lvl="1" indent="-285750">
              <a:spcBef>
                <a:spcPct val="20000"/>
              </a:spcBef>
              <a:buFont typeface="Arial Unicode MS" pitchFamily="34" charset="-128"/>
              <a:buChar char="–"/>
            </a:pPr>
            <a:r>
              <a:rPr lang="ru-RU" sz="2000"/>
              <a:t>Утверждающий может принимать списки книг и выполнять покупку</a:t>
            </a:r>
            <a:endParaRPr lang="ru-RU" sz="2000">
              <a:latin typeface="Arial" charset="0"/>
            </a:endParaRPr>
          </a:p>
          <a:p>
            <a:pPr marL="742950" lvl="1" indent="-285750">
              <a:spcBef>
                <a:spcPct val="20000"/>
              </a:spcBef>
              <a:buFont typeface="Arial Unicode MS" pitchFamily="34" charset="-128"/>
              <a:buChar char="–"/>
            </a:pPr>
            <a:endParaRPr lang="ru-RU" sz="2000">
              <a:latin typeface="Arial" charset="0"/>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Picture 4"/>
          <p:cNvPicPr>
            <a:picLocks noChangeAspect="1" noChangeArrowheads="1"/>
          </p:cNvPicPr>
          <p:nvPr/>
        </p:nvPicPr>
        <p:blipFill>
          <a:blip r:embed="rId3"/>
          <a:srcRect/>
          <a:stretch>
            <a:fillRect/>
          </a:stretch>
        </p:blipFill>
        <p:spPr bwMode="auto">
          <a:xfrm>
            <a:off x="0" y="0"/>
            <a:ext cx="9144000" cy="2844800"/>
          </a:xfrm>
          <a:prstGeom prst="rect">
            <a:avLst/>
          </a:prstGeom>
          <a:noFill/>
          <a:ln w="9525">
            <a:noFill/>
            <a:miter lim="800000"/>
            <a:headEnd/>
            <a:tailEnd/>
          </a:ln>
        </p:spPr>
      </p:pic>
      <p:pic>
        <p:nvPicPr>
          <p:cNvPr id="72706" name="Picture 5"/>
          <p:cNvPicPr>
            <a:picLocks noChangeAspect="1" noChangeArrowheads="1"/>
          </p:cNvPicPr>
          <p:nvPr/>
        </p:nvPicPr>
        <p:blipFill>
          <a:blip r:embed="rId4"/>
          <a:srcRect/>
          <a:stretch>
            <a:fillRect/>
          </a:stretch>
        </p:blipFill>
        <p:spPr bwMode="auto">
          <a:xfrm>
            <a:off x="0" y="2844800"/>
            <a:ext cx="9144000" cy="37369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3" name="Picture 6"/>
          <p:cNvPicPr>
            <a:picLocks noChangeAspect="1" noChangeArrowheads="1"/>
          </p:cNvPicPr>
          <p:nvPr/>
        </p:nvPicPr>
        <p:blipFill>
          <a:blip r:embed="rId3"/>
          <a:srcRect/>
          <a:stretch>
            <a:fillRect/>
          </a:stretch>
        </p:blipFill>
        <p:spPr bwMode="auto">
          <a:xfrm>
            <a:off x="0" y="3094038"/>
            <a:ext cx="9144000" cy="3602037"/>
          </a:xfrm>
          <a:prstGeom prst="rect">
            <a:avLst/>
          </a:prstGeom>
          <a:noFill/>
          <a:ln w="9525">
            <a:noFill/>
            <a:miter lim="800000"/>
            <a:headEnd/>
            <a:tailEnd/>
          </a:ln>
        </p:spPr>
      </p:pic>
      <p:pic>
        <p:nvPicPr>
          <p:cNvPr id="74754" name="Picture 9"/>
          <p:cNvPicPr>
            <a:picLocks noChangeAspect="1" noChangeArrowheads="1"/>
          </p:cNvPicPr>
          <p:nvPr/>
        </p:nvPicPr>
        <p:blipFill>
          <a:blip r:embed="rId4"/>
          <a:srcRect/>
          <a:stretch>
            <a:fillRect/>
          </a:stretch>
        </p:blipFill>
        <p:spPr bwMode="auto">
          <a:xfrm>
            <a:off x="0" y="0"/>
            <a:ext cx="9144000" cy="309403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idx="4294967295"/>
          </p:nvPr>
        </p:nvSpPr>
        <p:spPr>
          <a:xfrm>
            <a:off x="576263" y="1214438"/>
            <a:ext cx="7953375" cy="914400"/>
          </a:xfrm>
        </p:spPr>
        <p:txBody>
          <a:bodyPr wrap="square"/>
          <a:lstStyle/>
          <a:p>
            <a:r>
              <a:rPr lang="en-US" smtClean="0"/>
              <a:t>eBooks </a:t>
            </a:r>
            <a:br>
              <a:rPr lang="en-US" smtClean="0"/>
            </a:br>
            <a:r>
              <a:rPr lang="en-US" sz="800" smtClean="0"/>
              <a:t/>
            </a:r>
            <a:br>
              <a:rPr lang="en-US" sz="800" smtClean="0"/>
            </a:br>
            <a:r>
              <a:rPr lang="ru-RU" sz="2000" smtClean="0"/>
              <a:t>Охватывает обширный перечень дисциплин</a:t>
            </a:r>
            <a:r>
              <a:rPr lang="en-US" sz="2000" smtClean="0"/>
              <a:t>:</a:t>
            </a:r>
          </a:p>
        </p:txBody>
      </p:sp>
      <p:sp>
        <p:nvSpPr>
          <p:cNvPr id="22530" name="Rectangle 5"/>
          <p:cNvSpPr>
            <a:spLocks noChangeArrowheads="1"/>
          </p:cNvSpPr>
          <p:nvPr/>
        </p:nvSpPr>
        <p:spPr bwMode="auto">
          <a:xfrm>
            <a:off x="1066800" y="2284413"/>
            <a:ext cx="3352800" cy="2439987"/>
          </a:xfrm>
          <a:prstGeom prst="rect">
            <a:avLst/>
          </a:prstGeom>
          <a:noFill/>
          <a:ln w="9525">
            <a:noFill/>
            <a:miter lim="800000"/>
            <a:headEnd/>
            <a:tailEnd/>
          </a:ln>
        </p:spPr>
        <p:txBody>
          <a:bodyPr/>
          <a:lstStyle/>
          <a:p>
            <a:pPr marL="171450" indent="-171450">
              <a:spcBef>
                <a:spcPct val="50000"/>
              </a:spcBef>
              <a:buFontTx/>
              <a:buChar char="•"/>
            </a:pPr>
            <a:r>
              <a:rPr lang="ru-RU" sz="2000">
                <a:latin typeface="Arial" charset="0"/>
              </a:rPr>
              <a:t>Бизнес</a:t>
            </a:r>
            <a:r>
              <a:rPr lang="en-US" sz="2000">
                <a:latin typeface="Arial" charset="0"/>
              </a:rPr>
              <a:t>, </a:t>
            </a:r>
            <a:r>
              <a:rPr lang="ru-RU" sz="2000">
                <a:latin typeface="Arial" charset="0"/>
              </a:rPr>
              <a:t>экономика менеджмент </a:t>
            </a:r>
            <a:endParaRPr lang="en-US" sz="2000">
              <a:latin typeface="Arial" charset="0"/>
            </a:endParaRPr>
          </a:p>
          <a:p>
            <a:pPr marL="171450" indent="-171450">
              <a:spcBef>
                <a:spcPct val="50000"/>
              </a:spcBef>
              <a:buFontTx/>
              <a:buChar char="•"/>
            </a:pPr>
            <a:r>
              <a:rPr lang="ru-RU" sz="2000">
                <a:latin typeface="Arial" charset="0"/>
              </a:rPr>
              <a:t>Компьютерные науки</a:t>
            </a:r>
            <a:r>
              <a:rPr lang="en-US" sz="2000">
                <a:latin typeface="Arial" charset="0"/>
              </a:rPr>
              <a:t>/IT</a:t>
            </a:r>
          </a:p>
          <a:p>
            <a:pPr marL="171450" indent="-171450">
              <a:spcBef>
                <a:spcPct val="50000"/>
              </a:spcBef>
              <a:buFontTx/>
              <a:buChar char="•"/>
            </a:pPr>
            <a:r>
              <a:rPr lang="ru-RU" sz="2000">
                <a:latin typeface="Arial" charset="0"/>
              </a:rPr>
              <a:t>Право / юриспруденция</a:t>
            </a:r>
            <a:endParaRPr lang="en-US" sz="2000">
              <a:latin typeface="Arial" charset="0"/>
            </a:endParaRPr>
          </a:p>
          <a:p>
            <a:pPr marL="171450" indent="-171450">
              <a:spcBef>
                <a:spcPct val="50000"/>
              </a:spcBef>
              <a:buFontTx/>
              <a:buChar char="•"/>
            </a:pPr>
            <a:r>
              <a:rPr lang="ru-RU" sz="2000">
                <a:latin typeface="Arial" charset="0"/>
              </a:rPr>
              <a:t>Образование </a:t>
            </a:r>
            <a:r>
              <a:rPr lang="en-US" sz="2000">
                <a:latin typeface="Arial" charset="0"/>
              </a:rPr>
              <a:t> </a:t>
            </a:r>
          </a:p>
        </p:txBody>
      </p:sp>
      <p:sp>
        <p:nvSpPr>
          <p:cNvPr id="22531" name="Rectangle 6"/>
          <p:cNvSpPr>
            <a:spLocks noChangeArrowheads="1"/>
          </p:cNvSpPr>
          <p:nvPr/>
        </p:nvSpPr>
        <p:spPr bwMode="auto">
          <a:xfrm>
            <a:off x="4943475" y="2284413"/>
            <a:ext cx="3971925" cy="2439987"/>
          </a:xfrm>
          <a:prstGeom prst="rect">
            <a:avLst/>
          </a:prstGeom>
          <a:noFill/>
          <a:ln w="9525">
            <a:noFill/>
            <a:miter lim="800000"/>
            <a:headEnd/>
            <a:tailEnd/>
          </a:ln>
        </p:spPr>
        <p:txBody>
          <a:bodyPr/>
          <a:lstStyle/>
          <a:p>
            <a:pPr marL="171450" indent="-171450">
              <a:spcBef>
                <a:spcPct val="40000"/>
              </a:spcBef>
              <a:buFontTx/>
              <a:buChar char="•"/>
            </a:pPr>
            <a:r>
              <a:rPr lang="ru-RU" sz="2000">
                <a:latin typeface="Arial" charset="0"/>
              </a:rPr>
              <a:t>Инженерные науки</a:t>
            </a:r>
            <a:endParaRPr lang="en-US" sz="2000">
              <a:latin typeface="Arial" charset="0"/>
            </a:endParaRPr>
          </a:p>
          <a:p>
            <a:pPr marL="171450" indent="-171450">
              <a:spcBef>
                <a:spcPct val="40000"/>
              </a:spcBef>
              <a:buFontTx/>
              <a:buChar char="•"/>
            </a:pPr>
            <a:r>
              <a:rPr lang="ru-RU" sz="2000">
                <a:latin typeface="Arial" charset="0"/>
              </a:rPr>
              <a:t>Медицина</a:t>
            </a:r>
            <a:r>
              <a:rPr lang="en-US" sz="2000">
                <a:latin typeface="Arial" charset="0"/>
              </a:rPr>
              <a:t> </a:t>
            </a:r>
          </a:p>
          <a:p>
            <a:pPr marL="171450" indent="-171450">
              <a:spcBef>
                <a:spcPct val="40000"/>
              </a:spcBef>
              <a:buFontTx/>
              <a:buChar char="•"/>
            </a:pPr>
            <a:r>
              <a:rPr lang="ru-RU" sz="2000">
                <a:latin typeface="Arial" charset="0"/>
              </a:rPr>
              <a:t>Общественные науки</a:t>
            </a:r>
          </a:p>
          <a:p>
            <a:pPr marL="171450" indent="-171450">
              <a:spcBef>
                <a:spcPct val="40000"/>
              </a:spcBef>
              <a:buFontTx/>
              <a:buChar char="•"/>
            </a:pPr>
            <a:r>
              <a:rPr lang="ru-RU" sz="2000">
                <a:latin typeface="Arial" charset="0"/>
              </a:rPr>
              <a:t>Научные исследования</a:t>
            </a:r>
          </a:p>
          <a:p>
            <a:pPr marL="171450" indent="-171450">
              <a:spcBef>
                <a:spcPct val="40000"/>
              </a:spcBef>
              <a:buFontTx/>
              <a:buChar char="•"/>
            </a:pPr>
            <a:r>
              <a:rPr lang="en-US" sz="2000">
                <a:latin typeface="Arial" charset="0"/>
              </a:rPr>
              <a:t>etc. </a:t>
            </a:r>
          </a:p>
        </p:txBody>
      </p:sp>
      <p:pic>
        <p:nvPicPr>
          <p:cNvPr id="22532" name="Picture 8" descr="NetLibrary_corporate"/>
          <p:cNvPicPr>
            <a:picLocks noChangeAspect="1" noChangeArrowheads="1"/>
          </p:cNvPicPr>
          <p:nvPr/>
        </p:nvPicPr>
        <p:blipFill>
          <a:blip r:embed="rId3"/>
          <a:srcRect/>
          <a:stretch>
            <a:fillRect/>
          </a:stretch>
        </p:blipFill>
        <p:spPr bwMode="auto">
          <a:xfrm>
            <a:off x="0" y="4891088"/>
            <a:ext cx="9144000" cy="18700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1" name="Picture 2"/>
          <p:cNvPicPr>
            <a:picLocks noChangeAspect="1" noChangeArrowheads="1"/>
          </p:cNvPicPr>
          <p:nvPr/>
        </p:nvPicPr>
        <p:blipFill>
          <a:blip r:embed="rId3"/>
          <a:srcRect/>
          <a:stretch>
            <a:fillRect/>
          </a:stretch>
        </p:blipFill>
        <p:spPr bwMode="auto">
          <a:xfrm>
            <a:off x="0" y="0"/>
            <a:ext cx="9144000" cy="5091113"/>
          </a:xfrm>
          <a:prstGeom prst="rect">
            <a:avLst/>
          </a:prstGeom>
          <a:noFill/>
          <a:ln w="9525">
            <a:noFill/>
            <a:miter lim="800000"/>
            <a:headEnd/>
            <a:tailEnd/>
          </a:ln>
        </p:spPr>
      </p:pic>
      <p:pic>
        <p:nvPicPr>
          <p:cNvPr id="76802" name="Picture 3"/>
          <p:cNvPicPr>
            <a:picLocks noChangeAspect="1" noChangeArrowheads="1"/>
          </p:cNvPicPr>
          <p:nvPr/>
        </p:nvPicPr>
        <p:blipFill>
          <a:blip r:embed="rId4"/>
          <a:srcRect/>
          <a:stretch>
            <a:fillRect/>
          </a:stretch>
        </p:blipFill>
        <p:spPr bwMode="auto">
          <a:xfrm>
            <a:off x="0" y="5040313"/>
            <a:ext cx="9144000" cy="13303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49" name="Picture 2"/>
          <p:cNvPicPr>
            <a:picLocks noChangeAspect="1" noChangeArrowheads="1"/>
          </p:cNvPicPr>
          <p:nvPr/>
        </p:nvPicPr>
        <p:blipFill>
          <a:blip r:embed="rId3"/>
          <a:srcRect/>
          <a:stretch>
            <a:fillRect/>
          </a:stretch>
        </p:blipFill>
        <p:spPr bwMode="auto">
          <a:xfrm>
            <a:off x="0" y="0"/>
            <a:ext cx="9144000" cy="1992313"/>
          </a:xfrm>
          <a:prstGeom prst="rect">
            <a:avLst/>
          </a:prstGeom>
          <a:noFill/>
          <a:ln w="9525">
            <a:noFill/>
            <a:miter lim="800000"/>
            <a:headEnd/>
            <a:tailEnd/>
          </a:ln>
        </p:spPr>
      </p:pic>
      <p:pic>
        <p:nvPicPr>
          <p:cNvPr id="78850" name="Picture 3"/>
          <p:cNvPicPr>
            <a:picLocks noChangeAspect="1" noChangeArrowheads="1"/>
          </p:cNvPicPr>
          <p:nvPr/>
        </p:nvPicPr>
        <p:blipFill>
          <a:blip r:embed="rId4"/>
          <a:srcRect/>
          <a:stretch>
            <a:fillRect/>
          </a:stretch>
        </p:blipFill>
        <p:spPr bwMode="auto">
          <a:xfrm>
            <a:off x="0" y="1978025"/>
            <a:ext cx="9144000" cy="5029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4"/>
          <p:cNvSpPr>
            <a:spLocks noChangeArrowheads="1"/>
          </p:cNvSpPr>
          <p:nvPr/>
        </p:nvSpPr>
        <p:spPr bwMode="auto">
          <a:xfrm>
            <a:off x="0" y="1219200"/>
            <a:ext cx="9144000" cy="473075"/>
          </a:xfrm>
          <a:prstGeom prst="rect">
            <a:avLst/>
          </a:prstGeom>
          <a:noFill/>
          <a:ln w="9525">
            <a:noFill/>
            <a:miter lim="800000"/>
            <a:headEnd/>
            <a:tailEnd/>
          </a:ln>
        </p:spPr>
        <p:txBody>
          <a:bodyPr wrap="none"/>
          <a:lstStyle/>
          <a:p>
            <a:pPr algn="ctr"/>
            <a:r>
              <a:rPr lang="ru-RU" sz="2400" b="1">
                <a:solidFill>
                  <a:srgbClr val="0068B3"/>
                </a:solidFill>
                <a:latin typeface="Arial" charset="0"/>
                <a:cs typeface="Arial" charset="0"/>
              </a:rPr>
              <a:t>Параметры загрузки</a:t>
            </a:r>
            <a:endParaRPr lang="en-US" sz="2200" b="1">
              <a:solidFill>
                <a:schemeClr val="bg2"/>
              </a:solidFill>
              <a:latin typeface="Arial" charset="0"/>
              <a:cs typeface="Arial" charset="0"/>
            </a:endParaRPr>
          </a:p>
        </p:txBody>
      </p:sp>
      <p:sp>
        <p:nvSpPr>
          <p:cNvPr id="80898" name="Rectangle 3"/>
          <p:cNvSpPr txBox="1">
            <a:spLocks noChangeArrowheads="1"/>
          </p:cNvSpPr>
          <p:nvPr/>
        </p:nvSpPr>
        <p:spPr bwMode="auto">
          <a:xfrm>
            <a:off x="990600" y="2284413"/>
            <a:ext cx="7086600" cy="4221162"/>
          </a:xfrm>
          <a:prstGeom prst="rect">
            <a:avLst/>
          </a:prstGeom>
          <a:noFill/>
          <a:ln w="9525">
            <a:noFill/>
            <a:miter lim="800000"/>
            <a:headEnd/>
            <a:tailEnd/>
          </a:ln>
        </p:spPr>
        <p:txBody>
          <a:bodyPr/>
          <a:lstStyle/>
          <a:p>
            <a:pPr marL="228600" indent="-228600">
              <a:spcBef>
                <a:spcPct val="60000"/>
              </a:spcBef>
              <a:buFontTx/>
              <a:buChar char="•"/>
            </a:pPr>
            <a:endParaRPr lang="pl-PL" sz="2000">
              <a:latin typeface="Times New Roman" pitchFamily="18" charset="0"/>
              <a:cs typeface="Arial" charset="0"/>
            </a:endParaRPr>
          </a:p>
        </p:txBody>
      </p:sp>
      <p:pic>
        <p:nvPicPr>
          <p:cNvPr id="80899" name="Picture 3"/>
          <p:cNvPicPr>
            <a:picLocks noChangeAspect="1" noChangeArrowheads="1"/>
          </p:cNvPicPr>
          <p:nvPr/>
        </p:nvPicPr>
        <p:blipFill>
          <a:blip r:embed="rId3"/>
          <a:srcRect/>
          <a:stretch>
            <a:fillRect/>
          </a:stretch>
        </p:blipFill>
        <p:spPr bwMode="auto">
          <a:xfrm>
            <a:off x="0" y="1752600"/>
            <a:ext cx="9144000" cy="581501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4"/>
          <p:cNvSpPr>
            <a:spLocks noChangeArrowheads="1"/>
          </p:cNvSpPr>
          <p:nvPr/>
        </p:nvSpPr>
        <p:spPr bwMode="auto">
          <a:xfrm>
            <a:off x="0" y="1219200"/>
            <a:ext cx="9144000" cy="473075"/>
          </a:xfrm>
          <a:prstGeom prst="rect">
            <a:avLst/>
          </a:prstGeom>
          <a:noFill/>
          <a:ln w="9525">
            <a:noFill/>
            <a:miter lim="800000"/>
            <a:headEnd/>
            <a:tailEnd/>
          </a:ln>
        </p:spPr>
        <p:txBody>
          <a:bodyPr wrap="none"/>
          <a:lstStyle/>
          <a:p>
            <a:pPr algn="ctr"/>
            <a:r>
              <a:rPr lang="ru-RU" sz="2400" b="1">
                <a:solidFill>
                  <a:srgbClr val="0068B3"/>
                </a:solidFill>
                <a:latin typeface="Arial" charset="0"/>
                <a:cs typeface="Arial" charset="0"/>
              </a:rPr>
              <a:t>Опция уведомления пользователя</a:t>
            </a:r>
            <a:endParaRPr lang="en-US" sz="2200" b="1">
              <a:solidFill>
                <a:schemeClr val="bg2"/>
              </a:solidFill>
              <a:latin typeface="Arial" charset="0"/>
              <a:cs typeface="Arial" charset="0"/>
            </a:endParaRPr>
          </a:p>
        </p:txBody>
      </p:sp>
      <p:sp>
        <p:nvSpPr>
          <p:cNvPr id="82946" name="Rectangle 3"/>
          <p:cNvSpPr txBox="1">
            <a:spLocks noChangeArrowheads="1"/>
          </p:cNvSpPr>
          <p:nvPr/>
        </p:nvSpPr>
        <p:spPr bwMode="auto">
          <a:xfrm>
            <a:off x="990600" y="2284413"/>
            <a:ext cx="7086600" cy="4221162"/>
          </a:xfrm>
          <a:prstGeom prst="rect">
            <a:avLst/>
          </a:prstGeom>
          <a:noFill/>
          <a:ln w="9525">
            <a:noFill/>
            <a:miter lim="800000"/>
            <a:headEnd/>
            <a:tailEnd/>
          </a:ln>
        </p:spPr>
        <p:txBody>
          <a:bodyPr/>
          <a:lstStyle/>
          <a:p>
            <a:pPr marL="228600" indent="-228600">
              <a:spcBef>
                <a:spcPct val="60000"/>
              </a:spcBef>
              <a:buFontTx/>
              <a:buChar char="•"/>
            </a:pPr>
            <a:endParaRPr lang="pl-PL" sz="2000">
              <a:latin typeface="Times New Roman" pitchFamily="18" charset="0"/>
              <a:cs typeface="Arial" charset="0"/>
            </a:endParaRPr>
          </a:p>
        </p:txBody>
      </p:sp>
      <p:pic>
        <p:nvPicPr>
          <p:cNvPr id="82947" name="Picture 9" descr="C:\_docs\2010\NetLibrary\Result-List-eBooks-Ebook-In-Use-Place-Hold.jpeg"/>
          <p:cNvPicPr>
            <a:picLocks noChangeAspect="1" noChangeArrowheads="1"/>
          </p:cNvPicPr>
          <p:nvPr/>
        </p:nvPicPr>
        <p:blipFill>
          <a:blip r:embed="rId3"/>
          <a:srcRect/>
          <a:stretch>
            <a:fillRect/>
          </a:stretch>
        </p:blipFill>
        <p:spPr bwMode="auto">
          <a:xfrm>
            <a:off x="417513" y="2184400"/>
            <a:ext cx="8323262" cy="10191750"/>
          </a:xfrm>
          <a:prstGeom prst="rect">
            <a:avLst/>
          </a:prstGeom>
          <a:noFill/>
          <a:ln w="9525">
            <a:noFill/>
            <a:miter lim="800000"/>
            <a:headEnd/>
            <a:tailEnd/>
          </a:ln>
        </p:spPr>
      </p:pic>
      <p:sp>
        <p:nvSpPr>
          <p:cNvPr id="82948" name="TextBox 4"/>
          <p:cNvSpPr txBox="1">
            <a:spLocks noChangeArrowheads="1"/>
          </p:cNvSpPr>
          <p:nvPr/>
        </p:nvSpPr>
        <p:spPr bwMode="auto">
          <a:xfrm>
            <a:off x="712788" y="1709738"/>
            <a:ext cx="7810500" cy="369887"/>
          </a:xfrm>
          <a:prstGeom prst="rect">
            <a:avLst/>
          </a:prstGeom>
          <a:noFill/>
          <a:ln w="9525">
            <a:noFill/>
            <a:miter lim="800000"/>
            <a:headEnd/>
            <a:tailEnd/>
          </a:ln>
        </p:spPr>
        <p:txBody>
          <a:bodyPr wrap="none">
            <a:spAutoFit/>
          </a:bodyPr>
          <a:lstStyle/>
          <a:p>
            <a:r>
              <a:rPr lang="pl-PL">
                <a:latin typeface="Arial" charset="0"/>
                <a:cs typeface="Arial" charset="0"/>
              </a:rPr>
              <a:t>(</a:t>
            </a:r>
            <a:r>
              <a:rPr lang="ru-RU">
                <a:latin typeface="Arial" charset="0"/>
                <a:cs typeface="Arial" charset="0"/>
              </a:rPr>
              <a:t>когда книга недоступна </a:t>
            </a:r>
            <a:r>
              <a:rPr lang="en-US">
                <a:latin typeface="Arial" charset="0"/>
                <a:cs typeface="Arial" charset="0"/>
              </a:rPr>
              <a:t>/ </a:t>
            </a:r>
            <a:r>
              <a:rPr lang="ru-RU">
                <a:latin typeface="Arial" charset="0"/>
                <a:cs typeface="Arial" charset="0"/>
              </a:rPr>
              <a:t>не имеет опции нелимитированного доступа</a:t>
            </a:r>
            <a:r>
              <a:rPr lang="en-US">
                <a:latin typeface="Arial" charset="0"/>
                <a:cs typeface="Arial" charset="0"/>
              </a:rPr>
              <a:t>)</a:t>
            </a: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4"/>
          <p:cNvSpPr>
            <a:spLocks noChangeArrowheads="1"/>
          </p:cNvSpPr>
          <p:nvPr/>
        </p:nvSpPr>
        <p:spPr bwMode="auto">
          <a:xfrm>
            <a:off x="0" y="1306513"/>
            <a:ext cx="9144000" cy="473075"/>
          </a:xfrm>
          <a:prstGeom prst="rect">
            <a:avLst/>
          </a:prstGeom>
          <a:noFill/>
          <a:ln w="9525">
            <a:noFill/>
            <a:miter lim="800000"/>
            <a:headEnd/>
            <a:tailEnd/>
          </a:ln>
        </p:spPr>
        <p:txBody>
          <a:bodyPr wrap="none"/>
          <a:lstStyle/>
          <a:p>
            <a:pPr algn="ctr"/>
            <a:r>
              <a:rPr lang="ru-RU" sz="2400" b="1">
                <a:solidFill>
                  <a:srgbClr val="0068B3"/>
                </a:solidFill>
                <a:latin typeface="Arial" charset="0"/>
              </a:rPr>
              <a:t>Что влияет на удовлетворенность пользователей</a:t>
            </a:r>
            <a:endParaRPr lang="en-US" sz="2200" b="1">
              <a:solidFill>
                <a:srgbClr val="0068B3"/>
              </a:solidFill>
            </a:endParaRPr>
          </a:p>
        </p:txBody>
      </p:sp>
      <p:sp>
        <p:nvSpPr>
          <p:cNvPr id="84994" name="Rectangle 3"/>
          <p:cNvSpPr txBox="1">
            <a:spLocks noChangeArrowheads="1"/>
          </p:cNvSpPr>
          <p:nvPr/>
        </p:nvSpPr>
        <p:spPr bwMode="auto">
          <a:xfrm>
            <a:off x="990600" y="2284413"/>
            <a:ext cx="7086600" cy="4221162"/>
          </a:xfrm>
          <a:prstGeom prst="rect">
            <a:avLst/>
          </a:prstGeom>
          <a:noFill/>
          <a:ln w="9525">
            <a:noFill/>
            <a:miter lim="800000"/>
            <a:headEnd/>
            <a:tailEnd/>
          </a:ln>
        </p:spPr>
        <p:txBody>
          <a:bodyPr/>
          <a:lstStyle/>
          <a:p>
            <a:pPr marL="228600" indent="-228600">
              <a:spcBef>
                <a:spcPct val="60000"/>
              </a:spcBef>
              <a:buFontTx/>
              <a:buChar char="•"/>
            </a:pPr>
            <a:endParaRPr lang="pl-PL" sz="2000"/>
          </a:p>
        </p:txBody>
      </p:sp>
      <p:sp>
        <p:nvSpPr>
          <p:cNvPr id="84995" name="Content Placeholder 2"/>
          <p:cNvSpPr txBox="1">
            <a:spLocks/>
          </p:cNvSpPr>
          <p:nvPr/>
        </p:nvSpPr>
        <p:spPr bwMode="auto">
          <a:xfrm>
            <a:off x="758825" y="2016125"/>
            <a:ext cx="3810000" cy="4191000"/>
          </a:xfrm>
          <a:prstGeom prst="rect">
            <a:avLst/>
          </a:prstGeom>
          <a:noFill/>
          <a:ln w="9525">
            <a:noFill/>
            <a:miter lim="800000"/>
            <a:headEnd/>
            <a:tailEnd/>
          </a:ln>
        </p:spPr>
        <p:txBody>
          <a:bodyPr/>
          <a:lstStyle/>
          <a:p>
            <a:pPr marL="227013" indent="-227013">
              <a:spcBef>
                <a:spcPts val="800"/>
              </a:spcBef>
              <a:buFontTx/>
              <a:buChar char="•"/>
            </a:pPr>
            <a:r>
              <a:rPr lang="ru-RU" sz="2000"/>
              <a:t>Полная интеграция баз и книг на одной платформе</a:t>
            </a:r>
            <a:endParaRPr lang="en-US" sz="2000"/>
          </a:p>
          <a:p>
            <a:pPr marL="227013" indent="-227013">
              <a:spcBef>
                <a:spcPts val="800"/>
              </a:spcBef>
              <a:buFontTx/>
              <a:buChar char="•"/>
            </a:pPr>
            <a:r>
              <a:rPr lang="ru-RU" sz="2000"/>
              <a:t>Сила платформы </a:t>
            </a:r>
            <a:r>
              <a:rPr lang="en-US" sz="2000"/>
              <a:t>EBSCO</a:t>
            </a:r>
            <a:r>
              <a:rPr lang="en-US" sz="2000" i="1"/>
              <a:t>host</a:t>
            </a:r>
            <a:endParaRPr lang="en-US" sz="2000"/>
          </a:p>
          <a:p>
            <a:pPr marL="227013" indent="-227013">
              <a:spcBef>
                <a:spcPts val="800"/>
              </a:spcBef>
              <a:buFontTx/>
              <a:buChar char="•"/>
            </a:pPr>
            <a:r>
              <a:rPr lang="ru-RU" sz="2000"/>
              <a:t>Хорошо известная пользователям платформа </a:t>
            </a:r>
            <a:r>
              <a:rPr lang="pl-PL" sz="2000"/>
              <a:t>EBSCO</a:t>
            </a:r>
            <a:r>
              <a:rPr lang="pl-PL" sz="2000" i="1"/>
              <a:t>host</a:t>
            </a:r>
            <a:endParaRPr lang="pl-PL" sz="2000"/>
          </a:p>
          <a:p>
            <a:pPr marL="227013" indent="-227013">
              <a:spcBef>
                <a:spcPts val="800"/>
              </a:spcBef>
              <a:buFontTx/>
              <a:buChar char="•"/>
            </a:pPr>
            <a:r>
              <a:rPr lang="ru-RU" sz="2000"/>
              <a:t>Браузер электронных книг</a:t>
            </a:r>
            <a:endParaRPr lang="en-US" sz="2000"/>
          </a:p>
          <a:p>
            <a:pPr marL="227013" indent="-227013">
              <a:spcBef>
                <a:spcPts val="800"/>
              </a:spcBef>
              <a:buFontTx/>
              <a:buChar char="•"/>
            </a:pPr>
            <a:r>
              <a:rPr lang="ru-RU" sz="2000"/>
              <a:t>Предварительный просмотр самых важных страниц книги (с наибольшей плотностью искомых слов)</a:t>
            </a:r>
            <a:endParaRPr lang="en-US" sz="2000"/>
          </a:p>
        </p:txBody>
      </p:sp>
      <p:sp>
        <p:nvSpPr>
          <p:cNvPr id="84996" name="Content Placeholder 3"/>
          <p:cNvSpPr txBox="1">
            <a:spLocks/>
          </p:cNvSpPr>
          <p:nvPr/>
        </p:nvSpPr>
        <p:spPr bwMode="auto">
          <a:xfrm>
            <a:off x="4800600" y="2000250"/>
            <a:ext cx="3810000" cy="4191000"/>
          </a:xfrm>
          <a:prstGeom prst="rect">
            <a:avLst/>
          </a:prstGeom>
          <a:noFill/>
          <a:ln w="9525">
            <a:noFill/>
            <a:miter lim="800000"/>
            <a:headEnd/>
            <a:tailEnd/>
          </a:ln>
        </p:spPr>
        <p:txBody>
          <a:bodyPr/>
          <a:lstStyle/>
          <a:p>
            <a:pPr marL="228600" indent="-228600" eaLnBrk="0" hangingPunct="0">
              <a:spcBef>
                <a:spcPts val="1000"/>
              </a:spcBef>
              <a:buFontTx/>
              <a:buChar char="•"/>
            </a:pPr>
            <a:r>
              <a:rPr lang="ru-RU" sz="2000"/>
              <a:t>Постоянные ссылки к искомому </a:t>
            </a:r>
            <a:r>
              <a:rPr lang="pl-PL" sz="2000"/>
              <a:t>(</a:t>
            </a:r>
            <a:r>
              <a:rPr lang="ru-RU" sz="2000"/>
              <a:t>на уровне страницы, раздела, названия</a:t>
            </a:r>
            <a:r>
              <a:rPr lang="pl-PL" sz="2000"/>
              <a:t>)</a:t>
            </a:r>
          </a:p>
          <a:p>
            <a:pPr marL="228600" indent="-228600" eaLnBrk="0" hangingPunct="0">
              <a:spcBef>
                <a:spcPts val="1000"/>
              </a:spcBef>
              <a:buFontTx/>
              <a:buChar char="•"/>
            </a:pPr>
            <a:r>
              <a:rPr lang="ru-RU" sz="2000"/>
              <a:t>В результатах отображается содержание  и расширенные описания</a:t>
            </a:r>
            <a:endParaRPr lang="pl-PL" sz="2000"/>
          </a:p>
          <a:p>
            <a:pPr marL="228600" indent="-228600" eaLnBrk="0" hangingPunct="0">
              <a:spcBef>
                <a:spcPts val="1000"/>
              </a:spcBef>
              <a:buFontTx/>
              <a:buChar char="•"/>
            </a:pPr>
            <a:r>
              <a:rPr lang="ru-RU" sz="2000"/>
              <a:t>Гибкие опции выгрузки и печати</a:t>
            </a:r>
            <a:endParaRPr lang="pl-PL" sz="2000"/>
          </a:p>
          <a:p>
            <a:pPr marL="228600" indent="-228600" eaLnBrk="0" hangingPunct="0">
              <a:spcBef>
                <a:spcPts val="1000"/>
              </a:spcBef>
              <a:buFontTx/>
              <a:buChar char="•"/>
            </a:pPr>
            <a:r>
              <a:rPr lang="ru-RU" sz="2000"/>
              <a:t>Форматы цитирования</a:t>
            </a:r>
            <a:endParaRPr lang="pl-PL" sz="2000"/>
          </a:p>
          <a:p>
            <a:pPr marL="228600" indent="-228600" eaLnBrk="0" hangingPunct="0">
              <a:spcBef>
                <a:spcPts val="1000"/>
              </a:spcBef>
              <a:buFontTx/>
              <a:buChar char="•"/>
            </a:pPr>
            <a:r>
              <a:rPr lang="ru-RU" sz="2000"/>
              <a:t>Легкая загрузка и использование аудио-книг</a:t>
            </a:r>
            <a:endParaRPr lang="pl-PL" sz="200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1" name="Picture 4" descr="Choose-DB-Detail.jpg"/>
          <p:cNvPicPr>
            <a:picLocks noChangeAspect="1"/>
          </p:cNvPicPr>
          <p:nvPr/>
        </p:nvPicPr>
        <p:blipFill>
          <a:blip r:embed="rId3"/>
          <a:srcRect/>
          <a:stretch>
            <a:fillRect/>
          </a:stretch>
        </p:blipFill>
        <p:spPr bwMode="auto">
          <a:xfrm>
            <a:off x="0" y="228600"/>
            <a:ext cx="9144000" cy="6361113"/>
          </a:xfrm>
          <a:prstGeom prst="rect">
            <a:avLst/>
          </a:prstGeom>
          <a:solidFill>
            <a:srgbClr val="FFFFFF"/>
          </a:solidFill>
          <a:ln w="9525">
            <a:noFill/>
            <a:miter lim="800000"/>
            <a:headEnd/>
            <a:tailEnd/>
          </a:ln>
        </p:spPr>
      </p:pic>
      <p:sp>
        <p:nvSpPr>
          <p:cNvPr id="87042" name="AutoShape 41"/>
          <p:cNvSpPr>
            <a:spLocks noChangeArrowheads="1"/>
          </p:cNvSpPr>
          <p:nvPr/>
        </p:nvSpPr>
        <p:spPr bwMode="auto">
          <a:xfrm>
            <a:off x="736600" y="4749800"/>
            <a:ext cx="1473200" cy="304800"/>
          </a:xfrm>
          <a:prstGeom prst="roundRect">
            <a:avLst>
              <a:gd name="adj" fmla="val 16667"/>
            </a:avLst>
          </a:prstGeom>
          <a:noFill/>
          <a:ln w="63500">
            <a:solidFill>
              <a:srgbClr val="FF0000"/>
            </a:solidFill>
            <a:round/>
            <a:headEnd/>
            <a:tailEnd/>
          </a:ln>
        </p:spPr>
        <p:txBody>
          <a:bodyPr wrap="none" anchor="ctr"/>
          <a:lstStyle/>
          <a:p>
            <a:endParaRPr lang="pl-PL">
              <a:latin typeface="Arial" charset="0"/>
            </a:endParaRPr>
          </a:p>
        </p:txBody>
      </p:sp>
      <p:sp>
        <p:nvSpPr>
          <p:cNvPr id="87043" name="AutoShape 41"/>
          <p:cNvSpPr>
            <a:spLocks noChangeArrowheads="1"/>
          </p:cNvSpPr>
          <p:nvPr/>
        </p:nvSpPr>
        <p:spPr bwMode="auto">
          <a:xfrm>
            <a:off x="736600" y="5740400"/>
            <a:ext cx="1168400" cy="304800"/>
          </a:xfrm>
          <a:prstGeom prst="roundRect">
            <a:avLst>
              <a:gd name="adj" fmla="val 16667"/>
            </a:avLst>
          </a:prstGeom>
          <a:noFill/>
          <a:ln w="63500">
            <a:solidFill>
              <a:srgbClr val="FF0000"/>
            </a:solidFill>
            <a:round/>
            <a:headEnd/>
            <a:tailEnd/>
          </a:ln>
        </p:spPr>
        <p:txBody>
          <a:bodyPr wrap="none" anchor="ctr"/>
          <a:lstStyle/>
          <a:p>
            <a:endParaRPr lang="pl-PL">
              <a:latin typeface="Arial" charset="0"/>
            </a:endParaRPr>
          </a:p>
        </p:txBody>
      </p:sp>
      <p:sp>
        <p:nvSpPr>
          <p:cNvPr id="87044" name="Title 1"/>
          <p:cNvSpPr>
            <a:spLocks/>
          </p:cNvSpPr>
          <p:nvPr/>
        </p:nvSpPr>
        <p:spPr bwMode="auto">
          <a:xfrm>
            <a:off x="0" y="0"/>
            <a:ext cx="9144000" cy="838200"/>
          </a:xfrm>
          <a:prstGeom prst="rect">
            <a:avLst/>
          </a:prstGeom>
          <a:solidFill>
            <a:srgbClr val="63E0F9"/>
          </a:solidFill>
          <a:ln w="9525">
            <a:noFill/>
            <a:miter lim="800000"/>
            <a:headEnd/>
            <a:tailEnd/>
          </a:ln>
        </p:spPr>
        <p:txBody>
          <a:bodyPr wrap="none"/>
          <a:lstStyle/>
          <a:p>
            <a:pPr algn="ctr"/>
            <a:r>
              <a:rPr lang="ru-RU" sz="2000" b="1">
                <a:solidFill>
                  <a:srgbClr val="2F5A8D"/>
                </a:solidFill>
                <a:latin typeface="Arial" charset="0"/>
              </a:rPr>
              <a:t>Возможность выбора любой комбинации из баз данных </a:t>
            </a:r>
            <a:br>
              <a:rPr lang="ru-RU" sz="2000" b="1">
                <a:solidFill>
                  <a:srgbClr val="2F5A8D"/>
                </a:solidFill>
                <a:latin typeface="Arial" charset="0"/>
              </a:rPr>
            </a:br>
            <a:r>
              <a:rPr lang="ru-RU" sz="2000" b="1">
                <a:solidFill>
                  <a:srgbClr val="2F5A8D"/>
                </a:solidFill>
                <a:latin typeface="Arial" charset="0"/>
              </a:rPr>
              <a:t>и</a:t>
            </a:r>
            <a:r>
              <a:rPr lang="en-US" sz="2000" b="1">
                <a:solidFill>
                  <a:srgbClr val="2F5A8D"/>
                </a:solidFill>
                <a:latin typeface="Arial" charset="0"/>
              </a:rPr>
              <a:t>/</a:t>
            </a:r>
            <a:r>
              <a:rPr lang="ru-RU" sz="2000" b="1">
                <a:solidFill>
                  <a:srgbClr val="2F5A8D"/>
                </a:solidFill>
                <a:latin typeface="Arial" charset="0"/>
              </a:rPr>
              <a:t>или электронных и аудиокниг для поиска</a:t>
            </a:r>
            <a:endParaRPr lang="en-US" sz="2000" b="1">
              <a:solidFill>
                <a:srgbClr val="2F5A8D"/>
              </a:solidFill>
              <a:latin typeface="Arial" charset="0"/>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idx="4294967295"/>
          </p:nvPr>
        </p:nvSpPr>
        <p:spPr>
          <a:xfrm>
            <a:off x="0" y="1090613"/>
            <a:ext cx="9144000" cy="655637"/>
          </a:xfrm>
        </p:spPr>
        <p:txBody>
          <a:bodyPr/>
          <a:lstStyle/>
          <a:p>
            <a:r>
              <a:rPr lang="ru-RU" smtClean="0"/>
              <a:t>Удовлетворение пользователей книг </a:t>
            </a:r>
            <a:endParaRPr lang="en-US" smtClean="0"/>
          </a:p>
        </p:txBody>
      </p:sp>
      <p:sp>
        <p:nvSpPr>
          <p:cNvPr id="89090" name="TextBox 2"/>
          <p:cNvSpPr txBox="1">
            <a:spLocks noChangeArrowheads="1"/>
          </p:cNvSpPr>
          <p:nvPr/>
        </p:nvSpPr>
        <p:spPr bwMode="auto">
          <a:xfrm>
            <a:off x="892175" y="1503363"/>
            <a:ext cx="6929438" cy="396875"/>
          </a:xfrm>
          <a:prstGeom prst="rect">
            <a:avLst/>
          </a:prstGeom>
          <a:noFill/>
          <a:ln w="9525">
            <a:noFill/>
            <a:miter lim="800000"/>
            <a:headEnd/>
            <a:tailEnd/>
          </a:ln>
        </p:spPr>
        <p:txBody>
          <a:bodyPr wrap="none">
            <a:spAutoFit/>
          </a:bodyPr>
          <a:lstStyle/>
          <a:p>
            <a:r>
              <a:rPr lang="ru-RU" sz="2000">
                <a:solidFill>
                  <a:srgbClr val="0062AC"/>
                </a:solidFill>
                <a:latin typeface="Arial" charset="0"/>
                <a:cs typeface="Times New Roman" pitchFamily="18" charset="0"/>
              </a:rPr>
              <a:t>Простой, интуитивно понятный интерфейс пользователя</a:t>
            </a:r>
            <a:endParaRPr lang="en-US" sz="2000">
              <a:solidFill>
                <a:srgbClr val="0062AC"/>
              </a:solidFill>
              <a:latin typeface="Arial" charset="0"/>
              <a:cs typeface="Times New Roman" pitchFamily="18" charset="0"/>
            </a:endParaRPr>
          </a:p>
        </p:txBody>
      </p:sp>
      <p:pic>
        <p:nvPicPr>
          <p:cNvPr id="12" name="Picture 5"/>
          <p:cNvPicPr>
            <a:picLocks noChangeAspect="1" noChangeArrowheads="1"/>
          </p:cNvPicPr>
          <p:nvPr/>
        </p:nvPicPr>
        <p:blipFill>
          <a:blip r:embed="rId3"/>
          <a:srcRect/>
          <a:stretch>
            <a:fillRect/>
          </a:stretch>
        </p:blipFill>
        <p:spPr bwMode="auto">
          <a:xfrm>
            <a:off x="866775" y="1989138"/>
            <a:ext cx="7419975" cy="486886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7" name="Picture 2" descr="C:\_docs\2010\NetLibrary\Sharepoint-1104\For Engineering\Checkpoint 1-2 (old)\Result-List-eBooks.jpg"/>
          <p:cNvPicPr>
            <a:picLocks noChangeAspect="1" noChangeArrowheads="1"/>
          </p:cNvPicPr>
          <p:nvPr/>
        </p:nvPicPr>
        <p:blipFill>
          <a:blip r:embed="rId3"/>
          <a:srcRect/>
          <a:stretch>
            <a:fillRect/>
          </a:stretch>
        </p:blipFill>
        <p:spPr bwMode="auto">
          <a:xfrm>
            <a:off x="0" y="0"/>
            <a:ext cx="9144000" cy="11196638"/>
          </a:xfrm>
          <a:prstGeom prst="rect">
            <a:avLst/>
          </a:prstGeom>
          <a:solidFill>
            <a:srgbClr val="2F5A8D"/>
          </a:solidFill>
          <a:ln w="28575">
            <a:solidFill>
              <a:srgbClr val="000000"/>
            </a:solidFill>
            <a:miter lim="800000"/>
            <a:headEnd/>
            <a:tailEnd/>
          </a:ln>
        </p:spPr>
      </p:pic>
      <p:pic>
        <p:nvPicPr>
          <p:cNvPr id="91138" name="Picture 3" descr="Screen shot 2011-02-09 at 3.51.25 PM.png"/>
          <p:cNvPicPr>
            <a:picLocks noChangeAspect="1"/>
          </p:cNvPicPr>
          <p:nvPr/>
        </p:nvPicPr>
        <p:blipFill>
          <a:blip r:embed="rId4"/>
          <a:srcRect/>
          <a:stretch>
            <a:fillRect/>
          </a:stretch>
        </p:blipFill>
        <p:spPr bwMode="auto">
          <a:xfrm>
            <a:off x="-14288" y="6159500"/>
            <a:ext cx="1792288" cy="4432300"/>
          </a:xfrm>
          <a:prstGeom prst="rect">
            <a:avLst/>
          </a:prstGeom>
          <a:noFill/>
          <a:ln w="9525">
            <a:noFill/>
            <a:miter lim="800000"/>
            <a:headEnd/>
            <a:tailEnd/>
          </a:ln>
        </p:spPr>
      </p:pic>
      <p:sp>
        <p:nvSpPr>
          <p:cNvPr id="165892" name="Rectangle 4"/>
          <p:cNvSpPr>
            <a:spLocks noChangeArrowheads="1"/>
          </p:cNvSpPr>
          <p:nvPr/>
        </p:nvSpPr>
        <p:spPr bwMode="auto">
          <a:xfrm>
            <a:off x="2971800" y="2971800"/>
            <a:ext cx="3048000" cy="609600"/>
          </a:xfrm>
          <a:prstGeom prst="rect">
            <a:avLst/>
          </a:prstGeom>
          <a:noFill/>
          <a:ln w="28575">
            <a:solidFill>
              <a:srgbClr val="FF0000"/>
            </a:solidFill>
            <a:miter lim="800000"/>
            <a:headEnd/>
            <a:tailEnd/>
          </a:ln>
        </p:spPr>
        <p:txBody>
          <a:bodyPr wrap="none" anchor="ctr"/>
          <a:lstStyle/>
          <a:p>
            <a:endParaRPr lang="uk-UA"/>
          </a:p>
        </p:txBody>
      </p:sp>
      <p:sp>
        <p:nvSpPr>
          <p:cNvPr id="165893" name="Rectangle 5"/>
          <p:cNvSpPr>
            <a:spLocks noChangeArrowheads="1"/>
          </p:cNvSpPr>
          <p:nvPr/>
        </p:nvSpPr>
        <p:spPr bwMode="auto">
          <a:xfrm>
            <a:off x="7391400" y="1600200"/>
            <a:ext cx="1600200" cy="2133600"/>
          </a:xfrm>
          <a:prstGeom prst="rect">
            <a:avLst/>
          </a:prstGeom>
          <a:noFill/>
          <a:ln w="28575">
            <a:solidFill>
              <a:srgbClr val="FF0000"/>
            </a:solidFill>
            <a:miter lim="800000"/>
            <a:headEnd/>
            <a:tailEnd/>
          </a:ln>
        </p:spPr>
        <p:txBody>
          <a:bodyPr wrap="none" anchor="ctr"/>
          <a:lstStyle/>
          <a:p>
            <a:endParaRPr lang="uk-UA"/>
          </a:p>
        </p:txBody>
      </p:sp>
      <p:sp>
        <p:nvSpPr>
          <p:cNvPr id="91141" name="Title 1"/>
          <p:cNvSpPr>
            <a:spLocks/>
          </p:cNvSpPr>
          <p:nvPr/>
        </p:nvSpPr>
        <p:spPr bwMode="auto">
          <a:xfrm>
            <a:off x="0" y="0"/>
            <a:ext cx="9144000" cy="547688"/>
          </a:xfrm>
          <a:prstGeom prst="rect">
            <a:avLst/>
          </a:prstGeom>
          <a:solidFill>
            <a:srgbClr val="63E0F9"/>
          </a:solidFill>
          <a:ln w="9525">
            <a:noFill/>
            <a:miter lim="800000"/>
            <a:headEnd/>
            <a:tailEnd/>
          </a:ln>
        </p:spPr>
        <p:txBody>
          <a:bodyPr wrap="none"/>
          <a:lstStyle/>
          <a:p>
            <a:pPr algn="ctr"/>
            <a:r>
              <a:rPr lang="ru-RU" sz="2400" b="1">
                <a:solidFill>
                  <a:srgbClr val="0068B3"/>
                </a:solidFill>
                <a:latin typeface="Arial" charset="0"/>
              </a:rPr>
              <a:t>Быстрый доступ к полному тексту и оглавлению книг</a:t>
            </a:r>
            <a:endParaRPr lang="en-US" sz="2400" b="1">
              <a:solidFill>
                <a:srgbClr val="0068B3"/>
              </a:solidFill>
              <a:latin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65892"/>
                                        </p:tgtEl>
                                        <p:attrNameLst>
                                          <p:attrName>style.visibility</p:attrName>
                                        </p:attrNameLst>
                                      </p:cBhvr>
                                      <p:to>
                                        <p:strVal val="visible"/>
                                      </p:to>
                                    </p:set>
                                    <p:anim calcmode="lin" valueType="num">
                                      <p:cBhvr>
                                        <p:cTn id="7" dur="1000" fill="hold"/>
                                        <p:tgtEl>
                                          <p:spTgt spid="165892"/>
                                        </p:tgtEl>
                                        <p:attrNameLst>
                                          <p:attrName>ppt_w</p:attrName>
                                        </p:attrNameLst>
                                      </p:cBhvr>
                                      <p:tavLst>
                                        <p:tav tm="0">
                                          <p:val>
                                            <p:strVal val="#ppt_w*0.70"/>
                                          </p:val>
                                        </p:tav>
                                        <p:tav tm="100000">
                                          <p:val>
                                            <p:strVal val="#ppt_w"/>
                                          </p:val>
                                        </p:tav>
                                      </p:tavLst>
                                    </p:anim>
                                    <p:anim calcmode="lin" valueType="num">
                                      <p:cBhvr>
                                        <p:cTn id="8" dur="1000" fill="hold"/>
                                        <p:tgtEl>
                                          <p:spTgt spid="165892"/>
                                        </p:tgtEl>
                                        <p:attrNameLst>
                                          <p:attrName>ppt_h</p:attrName>
                                        </p:attrNameLst>
                                      </p:cBhvr>
                                      <p:tavLst>
                                        <p:tav tm="0">
                                          <p:val>
                                            <p:strVal val="#ppt_h"/>
                                          </p:val>
                                        </p:tav>
                                        <p:tav tm="100000">
                                          <p:val>
                                            <p:strVal val="#ppt_h"/>
                                          </p:val>
                                        </p:tav>
                                      </p:tavLst>
                                    </p:anim>
                                    <p:animEffect transition="in" filter="fade">
                                      <p:cBhvr>
                                        <p:cTn id="9" dur="1000"/>
                                        <p:tgtEl>
                                          <p:spTgt spid="165892"/>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65893"/>
                                        </p:tgtEl>
                                        <p:attrNameLst>
                                          <p:attrName>style.visibility</p:attrName>
                                        </p:attrNameLst>
                                      </p:cBhvr>
                                      <p:to>
                                        <p:strVal val="visible"/>
                                      </p:to>
                                    </p:set>
                                    <p:anim calcmode="lin" valueType="num">
                                      <p:cBhvr>
                                        <p:cTn id="12" dur="1000" fill="hold"/>
                                        <p:tgtEl>
                                          <p:spTgt spid="165893"/>
                                        </p:tgtEl>
                                        <p:attrNameLst>
                                          <p:attrName>ppt_w</p:attrName>
                                        </p:attrNameLst>
                                      </p:cBhvr>
                                      <p:tavLst>
                                        <p:tav tm="0">
                                          <p:val>
                                            <p:strVal val="#ppt_w*0.70"/>
                                          </p:val>
                                        </p:tav>
                                        <p:tav tm="100000">
                                          <p:val>
                                            <p:strVal val="#ppt_w"/>
                                          </p:val>
                                        </p:tav>
                                      </p:tavLst>
                                    </p:anim>
                                    <p:anim calcmode="lin" valueType="num">
                                      <p:cBhvr>
                                        <p:cTn id="13" dur="1000" fill="hold"/>
                                        <p:tgtEl>
                                          <p:spTgt spid="165893"/>
                                        </p:tgtEl>
                                        <p:attrNameLst>
                                          <p:attrName>ppt_h</p:attrName>
                                        </p:attrNameLst>
                                      </p:cBhvr>
                                      <p:tavLst>
                                        <p:tav tm="0">
                                          <p:val>
                                            <p:strVal val="#ppt_h"/>
                                          </p:val>
                                        </p:tav>
                                        <p:tav tm="100000">
                                          <p:val>
                                            <p:strVal val="#ppt_h"/>
                                          </p:val>
                                        </p:tav>
                                      </p:tavLst>
                                    </p:anim>
                                    <p:animEffect transition="in" filter="fade">
                                      <p:cBhvr>
                                        <p:cTn id="14" dur="1000"/>
                                        <p:tgtEl>
                                          <p:spTgt spid="1658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2" grpId="0" animBg="1"/>
      <p:bldP spid="16589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5" name="Picture 2"/>
          <p:cNvPicPr>
            <a:picLocks noChangeAspect="1" noChangeArrowheads="1"/>
          </p:cNvPicPr>
          <p:nvPr/>
        </p:nvPicPr>
        <p:blipFill>
          <a:blip r:embed="rId3"/>
          <a:srcRect/>
          <a:stretch>
            <a:fillRect/>
          </a:stretch>
        </p:blipFill>
        <p:spPr bwMode="auto">
          <a:xfrm>
            <a:off x="0" y="0"/>
            <a:ext cx="9144000" cy="3856038"/>
          </a:xfrm>
          <a:prstGeom prst="rect">
            <a:avLst/>
          </a:prstGeom>
          <a:noFill/>
          <a:ln w="9525">
            <a:noFill/>
            <a:miter lim="800000"/>
            <a:headEnd/>
            <a:tailEnd/>
          </a:ln>
        </p:spPr>
      </p:pic>
      <p:pic>
        <p:nvPicPr>
          <p:cNvPr id="93186" name="Picture 7"/>
          <p:cNvPicPr>
            <a:picLocks noChangeAspect="1" noChangeArrowheads="1"/>
          </p:cNvPicPr>
          <p:nvPr/>
        </p:nvPicPr>
        <p:blipFill>
          <a:blip r:embed="rId4"/>
          <a:srcRect/>
          <a:stretch>
            <a:fillRect/>
          </a:stretch>
        </p:blipFill>
        <p:spPr bwMode="auto">
          <a:xfrm>
            <a:off x="0" y="3856038"/>
            <a:ext cx="9144000" cy="3000375"/>
          </a:xfrm>
          <a:prstGeom prst="rect">
            <a:avLst/>
          </a:prstGeom>
          <a:noFill/>
          <a:ln w="9525">
            <a:noFill/>
            <a:miter lim="800000"/>
            <a:headEnd/>
            <a:tailEnd/>
          </a:ln>
        </p:spPr>
      </p:pic>
      <p:sp>
        <p:nvSpPr>
          <p:cNvPr id="58373" name="Rectangle 5"/>
          <p:cNvSpPr>
            <a:spLocks noChangeArrowheads="1"/>
          </p:cNvSpPr>
          <p:nvPr/>
        </p:nvSpPr>
        <p:spPr bwMode="auto">
          <a:xfrm>
            <a:off x="1662113" y="2909888"/>
            <a:ext cx="5653087" cy="3787775"/>
          </a:xfrm>
          <a:prstGeom prst="rect">
            <a:avLst/>
          </a:prstGeom>
          <a:noFill/>
          <a:ln w="38100">
            <a:solidFill>
              <a:srgbClr val="FF0000"/>
            </a:solidFill>
            <a:miter lim="800000"/>
            <a:headEnd/>
            <a:tailEnd/>
          </a:ln>
        </p:spPr>
        <p:txBody>
          <a:bodyPr wrap="none" anchor="ctr"/>
          <a:lstStyle/>
          <a:p>
            <a:endParaRPr lang="pl-PL"/>
          </a:p>
        </p:txBody>
      </p:sp>
      <p:sp>
        <p:nvSpPr>
          <p:cNvPr id="32773" name="TextBox 4"/>
          <p:cNvSpPr txBox="1">
            <a:spLocks noChangeArrowheads="1"/>
          </p:cNvSpPr>
          <p:nvPr/>
        </p:nvSpPr>
        <p:spPr bwMode="auto">
          <a:xfrm>
            <a:off x="5715000" y="122238"/>
            <a:ext cx="2057400" cy="1671637"/>
          </a:xfrm>
          <a:prstGeom prst="rect">
            <a:avLst/>
          </a:prstGeom>
          <a:solidFill>
            <a:srgbClr val="0068B3"/>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Результаты поиска с открытым оглавлением книги</a:t>
            </a:r>
            <a:endParaRPr lang="en-US" b="1">
              <a:solidFill>
                <a:schemeClr val="bg1"/>
              </a:solidFill>
              <a:latin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withEffect">
                                  <p:stCondLst>
                                    <p:cond delay="0"/>
                                  </p:stCondLst>
                                  <p:childTnLst>
                                    <p:set>
                                      <p:cBhvr>
                                        <p:cTn id="6" dur="1" fill="hold">
                                          <p:stCondLst>
                                            <p:cond delay="0"/>
                                          </p:stCondLst>
                                        </p:cTn>
                                        <p:tgtEl>
                                          <p:spTgt spid="58373"/>
                                        </p:tgtEl>
                                        <p:attrNameLst>
                                          <p:attrName>style.visibility</p:attrName>
                                        </p:attrNameLst>
                                      </p:cBhvr>
                                      <p:to>
                                        <p:strVal val="visible"/>
                                      </p:to>
                                    </p:set>
                                    <p:anim calcmode="lin" valueType="num">
                                      <p:cBhvr>
                                        <p:cTn id="7" dur="1000" fill="hold"/>
                                        <p:tgtEl>
                                          <p:spTgt spid="58373"/>
                                        </p:tgtEl>
                                        <p:attrNameLst>
                                          <p:attrName>ppt_w</p:attrName>
                                        </p:attrNameLst>
                                      </p:cBhvr>
                                      <p:tavLst>
                                        <p:tav tm="0">
                                          <p:val>
                                            <p:strVal val="#ppt_w*0.70"/>
                                          </p:val>
                                        </p:tav>
                                        <p:tav tm="100000">
                                          <p:val>
                                            <p:strVal val="#ppt_w"/>
                                          </p:val>
                                        </p:tav>
                                      </p:tavLst>
                                    </p:anim>
                                    <p:anim calcmode="lin" valueType="num">
                                      <p:cBhvr>
                                        <p:cTn id="8" dur="1000" fill="hold"/>
                                        <p:tgtEl>
                                          <p:spTgt spid="58373"/>
                                        </p:tgtEl>
                                        <p:attrNameLst>
                                          <p:attrName>ppt_h</p:attrName>
                                        </p:attrNameLst>
                                      </p:cBhvr>
                                      <p:tavLst>
                                        <p:tav tm="0">
                                          <p:val>
                                            <p:strVal val="#ppt_h"/>
                                          </p:val>
                                        </p:tav>
                                        <p:tav tm="100000">
                                          <p:val>
                                            <p:strVal val="#ppt_h"/>
                                          </p:val>
                                        </p:tav>
                                      </p:tavLst>
                                    </p:anim>
                                    <p:animEffect transition="in" filter="fade">
                                      <p:cBhvr>
                                        <p:cTn id="9" dur="1000"/>
                                        <p:tgtEl>
                                          <p:spTgt spid="58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3" name="Picture 2" descr="C:\_docs\2011_archive1\eBooks\eBook-Record-Available-Snippets.jpg"/>
          <p:cNvPicPr>
            <a:picLocks noChangeAspect="1" noChangeArrowheads="1"/>
          </p:cNvPicPr>
          <p:nvPr/>
        </p:nvPicPr>
        <p:blipFill>
          <a:blip r:embed="rId3"/>
          <a:srcRect/>
          <a:stretch>
            <a:fillRect/>
          </a:stretch>
        </p:blipFill>
        <p:spPr bwMode="auto">
          <a:xfrm>
            <a:off x="0" y="0"/>
            <a:ext cx="9144000" cy="10642600"/>
          </a:xfrm>
          <a:prstGeom prst="rect">
            <a:avLst/>
          </a:prstGeom>
          <a:noFill/>
          <a:ln w="9525">
            <a:noFill/>
            <a:miter lim="800000"/>
            <a:headEnd/>
            <a:tailEnd/>
          </a:ln>
        </p:spPr>
      </p:pic>
      <p:sp>
        <p:nvSpPr>
          <p:cNvPr id="95234" name="Rectangle 3"/>
          <p:cNvSpPr>
            <a:spLocks noChangeArrowheads="1"/>
          </p:cNvSpPr>
          <p:nvPr/>
        </p:nvSpPr>
        <p:spPr bwMode="auto">
          <a:xfrm>
            <a:off x="2133600" y="4724400"/>
            <a:ext cx="5029200" cy="533400"/>
          </a:xfrm>
          <a:prstGeom prst="rect">
            <a:avLst/>
          </a:prstGeom>
          <a:noFill/>
          <a:ln w="28575">
            <a:solidFill>
              <a:srgbClr val="FF0000"/>
            </a:solidFill>
            <a:miter lim="800000"/>
            <a:headEnd/>
            <a:tailEnd/>
          </a:ln>
        </p:spPr>
        <p:txBody>
          <a:bodyPr wrap="none" anchor="ctr"/>
          <a:lstStyle/>
          <a:p>
            <a:endParaRPr lang="uk-UA"/>
          </a:p>
        </p:txBody>
      </p:sp>
      <p:sp>
        <p:nvSpPr>
          <p:cNvPr id="33796" name="TextBox 4"/>
          <p:cNvSpPr txBox="1">
            <a:spLocks noChangeArrowheads="1"/>
          </p:cNvSpPr>
          <p:nvPr/>
        </p:nvSpPr>
        <p:spPr bwMode="auto">
          <a:xfrm>
            <a:off x="6156325" y="379413"/>
            <a:ext cx="2057400" cy="1397000"/>
          </a:xfrm>
          <a:prstGeom prst="rect">
            <a:avLst/>
          </a:prstGeom>
          <a:solidFill>
            <a:srgbClr val="0068B3"/>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Расширенное описание с оглавлением книги</a:t>
            </a:r>
            <a:endParaRPr lang="en-US" b="1">
              <a:solidFill>
                <a:schemeClr val="bg1"/>
              </a:solidFill>
              <a:latin typeface="Arial" charset="0"/>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p:cNvPicPr>
            <a:picLocks noChangeAspect="1" noChangeArrowheads="1"/>
          </p:cNvPicPr>
          <p:nvPr/>
        </p:nvPicPr>
        <p:blipFill>
          <a:blip r:embed="rId2"/>
          <a:srcRect l="12091" r="12343"/>
          <a:stretch>
            <a:fillRect/>
          </a:stretch>
        </p:blipFill>
        <p:spPr bwMode="auto">
          <a:xfrm>
            <a:off x="0" y="0"/>
            <a:ext cx="9144000" cy="6804025"/>
          </a:xfrm>
          <a:prstGeom prst="rect">
            <a:avLst/>
          </a:prstGeom>
          <a:noFill/>
          <a:ln w="9525">
            <a:noFill/>
            <a:miter lim="800000"/>
            <a:headEnd/>
            <a:tailEnd/>
          </a:ln>
        </p:spPr>
      </p:pic>
      <p:sp>
        <p:nvSpPr>
          <p:cNvPr id="24578" name="Text Box 7"/>
          <p:cNvSpPr txBox="1">
            <a:spLocks noChangeArrowheads="1"/>
          </p:cNvSpPr>
          <p:nvPr/>
        </p:nvSpPr>
        <p:spPr bwMode="auto">
          <a:xfrm>
            <a:off x="679450" y="4310063"/>
            <a:ext cx="3619500" cy="519112"/>
          </a:xfrm>
          <a:prstGeom prst="rect">
            <a:avLst/>
          </a:prstGeom>
          <a:solidFill>
            <a:srgbClr val="CCCCFF"/>
          </a:solidFill>
          <a:ln w="9525">
            <a:noFill/>
            <a:miter lim="800000"/>
            <a:headEnd/>
            <a:tailEnd/>
          </a:ln>
        </p:spPr>
        <p:txBody>
          <a:bodyPr>
            <a:spAutoFit/>
          </a:bodyPr>
          <a:lstStyle/>
          <a:p>
            <a:pPr>
              <a:spcBef>
                <a:spcPct val="50000"/>
              </a:spcBef>
            </a:pPr>
            <a:r>
              <a:rPr lang="pl-PL" sz="2800">
                <a:latin typeface="Arial" charset="0"/>
              </a:rPr>
              <a:t>www.ebscohost.com</a:t>
            </a: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1" name="Picture 2"/>
          <p:cNvPicPr>
            <a:picLocks noChangeAspect="1" noChangeArrowheads="1"/>
          </p:cNvPicPr>
          <p:nvPr/>
        </p:nvPicPr>
        <p:blipFill>
          <a:blip r:embed="rId3"/>
          <a:srcRect/>
          <a:stretch>
            <a:fillRect/>
          </a:stretch>
        </p:blipFill>
        <p:spPr bwMode="auto">
          <a:xfrm>
            <a:off x="0" y="0"/>
            <a:ext cx="9144000" cy="3965575"/>
          </a:xfrm>
          <a:prstGeom prst="rect">
            <a:avLst/>
          </a:prstGeom>
          <a:noFill/>
          <a:ln w="9525">
            <a:noFill/>
            <a:miter lim="800000"/>
            <a:headEnd/>
            <a:tailEnd/>
          </a:ln>
        </p:spPr>
      </p:pic>
      <p:pic>
        <p:nvPicPr>
          <p:cNvPr id="97282" name="Picture 4"/>
          <p:cNvPicPr>
            <a:picLocks noChangeAspect="1" noChangeArrowheads="1"/>
          </p:cNvPicPr>
          <p:nvPr/>
        </p:nvPicPr>
        <p:blipFill>
          <a:blip r:embed="rId4"/>
          <a:srcRect/>
          <a:stretch>
            <a:fillRect/>
          </a:stretch>
        </p:blipFill>
        <p:spPr bwMode="auto">
          <a:xfrm>
            <a:off x="0" y="3965575"/>
            <a:ext cx="9144000" cy="2836863"/>
          </a:xfrm>
          <a:prstGeom prst="rect">
            <a:avLst/>
          </a:prstGeom>
          <a:noFill/>
          <a:ln w="9525">
            <a:noFill/>
            <a:miter lim="800000"/>
            <a:headEnd/>
            <a:tailEnd/>
          </a:ln>
        </p:spPr>
      </p:pic>
      <p:sp>
        <p:nvSpPr>
          <p:cNvPr id="59397" name="Rectangle 5"/>
          <p:cNvSpPr>
            <a:spLocks noChangeArrowheads="1"/>
          </p:cNvSpPr>
          <p:nvPr/>
        </p:nvSpPr>
        <p:spPr bwMode="auto">
          <a:xfrm>
            <a:off x="225425" y="1116013"/>
            <a:ext cx="1627188" cy="4465637"/>
          </a:xfrm>
          <a:prstGeom prst="rect">
            <a:avLst/>
          </a:prstGeom>
          <a:noFill/>
          <a:ln w="38100">
            <a:solidFill>
              <a:srgbClr val="FF0000"/>
            </a:solidFill>
            <a:miter lim="800000"/>
            <a:headEnd/>
            <a:tailEnd/>
          </a:ln>
        </p:spPr>
        <p:txBody>
          <a:bodyPr wrap="none" anchor="ctr"/>
          <a:lstStyle/>
          <a:p>
            <a:endParaRPr lang="pl-PL"/>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withEffect">
                                  <p:stCondLst>
                                    <p:cond delay="0"/>
                                  </p:stCondLst>
                                  <p:childTnLst>
                                    <p:set>
                                      <p:cBhvr>
                                        <p:cTn id="6" dur="1" fill="hold">
                                          <p:stCondLst>
                                            <p:cond delay="0"/>
                                          </p:stCondLst>
                                        </p:cTn>
                                        <p:tgtEl>
                                          <p:spTgt spid="59397"/>
                                        </p:tgtEl>
                                        <p:attrNameLst>
                                          <p:attrName>style.visibility</p:attrName>
                                        </p:attrNameLst>
                                      </p:cBhvr>
                                      <p:to>
                                        <p:strVal val="visible"/>
                                      </p:to>
                                    </p:set>
                                    <p:anim calcmode="lin" valueType="num">
                                      <p:cBhvr>
                                        <p:cTn id="7" dur="1000" fill="hold"/>
                                        <p:tgtEl>
                                          <p:spTgt spid="59397"/>
                                        </p:tgtEl>
                                        <p:attrNameLst>
                                          <p:attrName>ppt_w</p:attrName>
                                        </p:attrNameLst>
                                      </p:cBhvr>
                                      <p:tavLst>
                                        <p:tav tm="0">
                                          <p:val>
                                            <p:strVal val="#ppt_w*0.70"/>
                                          </p:val>
                                        </p:tav>
                                        <p:tav tm="100000">
                                          <p:val>
                                            <p:strVal val="#ppt_w"/>
                                          </p:val>
                                        </p:tav>
                                      </p:tavLst>
                                    </p:anim>
                                    <p:anim calcmode="lin" valueType="num">
                                      <p:cBhvr>
                                        <p:cTn id="8" dur="1000" fill="hold"/>
                                        <p:tgtEl>
                                          <p:spTgt spid="59397"/>
                                        </p:tgtEl>
                                        <p:attrNameLst>
                                          <p:attrName>ppt_h</p:attrName>
                                        </p:attrNameLst>
                                      </p:cBhvr>
                                      <p:tavLst>
                                        <p:tav tm="0">
                                          <p:val>
                                            <p:strVal val="#ppt_h"/>
                                          </p:val>
                                        </p:tav>
                                        <p:tav tm="100000">
                                          <p:val>
                                            <p:strVal val="#ppt_h"/>
                                          </p:val>
                                        </p:tav>
                                      </p:tavLst>
                                    </p:anim>
                                    <p:animEffect transition="in" filter="fade">
                                      <p:cBhvr>
                                        <p:cTn id="9" dur="1000"/>
                                        <p:tgtEl>
                                          <p:spTgt spid="59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29" name="Picture 2" descr="C:\_docs\2010\NetLibrary\Sharepoint-1104\For Engineering\Checkpoint 3-4 (current)\eBook PDF Viewer\eBook-Viewer.jpg"/>
          <p:cNvPicPr>
            <a:picLocks noChangeAspect="1" noChangeArrowheads="1"/>
          </p:cNvPicPr>
          <p:nvPr/>
        </p:nvPicPr>
        <p:blipFill>
          <a:blip r:embed="rId3"/>
          <a:srcRect/>
          <a:stretch>
            <a:fillRect/>
          </a:stretch>
        </p:blipFill>
        <p:spPr bwMode="auto">
          <a:xfrm>
            <a:off x="0" y="0"/>
            <a:ext cx="9144000" cy="6742113"/>
          </a:xfrm>
          <a:prstGeom prst="rect">
            <a:avLst/>
          </a:prstGeom>
          <a:noFill/>
          <a:ln w="9525">
            <a:noFill/>
            <a:miter lim="800000"/>
            <a:headEnd/>
            <a:tailEnd/>
          </a:ln>
        </p:spPr>
      </p:pic>
      <p:sp>
        <p:nvSpPr>
          <p:cNvPr id="35843" name="TextBox 4"/>
          <p:cNvSpPr txBox="1">
            <a:spLocks noChangeArrowheads="1"/>
          </p:cNvSpPr>
          <p:nvPr/>
        </p:nvSpPr>
        <p:spPr bwMode="auto">
          <a:xfrm>
            <a:off x="6781800" y="838200"/>
            <a:ext cx="1524000" cy="573088"/>
          </a:xfrm>
          <a:prstGeom prst="rect">
            <a:avLst/>
          </a:prstGeom>
          <a:solidFill>
            <a:srgbClr val="0068B3"/>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просмотр</a:t>
            </a:r>
            <a:endParaRPr lang="en-US" b="1">
              <a:solidFill>
                <a:schemeClr val="bg1"/>
              </a:solidFill>
              <a:latin typeface="Arial" charset="0"/>
            </a:endParaRP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4"/>
          <p:cNvSpPr txBox="1">
            <a:spLocks noChangeArrowheads="1"/>
          </p:cNvSpPr>
          <p:nvPr/>
        </p:nvSpPr>
        <p:spPr bwMode="auto">
          <a:xfrm>
            <a:off x="6934200" y="0"/>
            <a:ext cx="2209800" cy="847725"/>
          </a:xfrm>
          <a:prstGeom prst="rect">
            <a:avLst/>
          </a:prstGeom>
          <a:solidFill>
            <a:srgbClr val="2F5A8D"/>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Полноэкранный режим</a:t>
            </a:r>
            <a:endParaRPr lang="en-US" b="1">
              <a:solidFill>
                <a:schemeClr val="bg1"/>
              </a:solidFill>
              <a:latin typeface="Arial" charset="0"/>
            </a:endParaRPr>
          </a:p>
        </p:txBody>
      </p:sp>
      <p:pic>
        <p:nvPicPr>
          <p:cNvPr id="101378" name="Picture 4"/>
          <p:cNvPicPr>
            <a:picLocks noChangeAspect="1" noChangeArrowheads="1"/>
          </p:cNvPicPr>
          <p:nvPr/>
        </p:nvPicPr>
        <p:blipFill>
          <a:blip r:embed="rId2"/>
          <a:srcRect/>
          <a:stretch>
            <a:fillRect/>
          </a:stretch>
        </p:blipFill>
        <p:spPr bwMode="auto">
          <a:xfrm>
            <a:off x="0" y="889000"/>
            <a:ext cx="9550400" cy="5969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1" name="Picture 2"/>
          <p:cNvPicPr>
            <a:picLocks noChangeAspect="1"/>
          </p:cNvPicPr>
          <p:nvPr/>
        </p:nvPicPr>
        <p:blipFill>
          <a:blip r:embed="rId3"/>
          <a:srcRect/>
          <a:stretch>
            <a:fillRect/>
          </a:stretch>
        </p:blipFill>
        <p:spPr bwMode="auto">
          <a:xfrm>
            <a:off x="0" y="0"/>
            <a:ext cx="9144000" cy="6742113"/>
          </a:xfrm>
          <a:prstGeom prst="rect">
            <a:avLst/>
          </a:prstGeom>
          <a:noFill/>
          <a:ln w="9525">
            <a:noFill/>
            <a:miter lim="800000"/>
            <a:headEnd/>
            <a:tailEnd/>
          </a:ln>
        </p:spPr>
      </p:pic>
      <p:sp>
        <p:nvSpPr>
          <p:cNvPr id="102402" name="Rectangle 3"/>
          <p:cNvSpPr>
            <a:spLocks noChangeArrowheads="1"/>
          </p:cNvSpPr>
          <p:nvPr/>
        </p:nvSpPr>
        <p:spPr bwMode="auto">
          <a:xfrm>
            <a:off x="8610600" y="457200"/>
            <a:ext cx="533400" cy="3886200"/>
          </a:xfrm>
          <a:prstGeom prst="rect">
            <a:avLst/>
          </a:prstGeom>
          <a:noFill/>
          <a:ln w="28575">
            <a:solidFill>
              <a:srgbClr val="FF0000"/>
            </a:solidFill>
            <a:miter lim="800000"/>
            <a:headEnd/>
            <a:tailEnd/>
          </a:ln>
        </p:spPr>
        <p:txBody>
          <a:bodyPr wrap="none" anchor="ctr"/>
          <a:lstStyle/>
          <a:p>
            <a:endParaRPr lang="uk-UA"/>
          </a:p>
        </p:txBody>
      </p:sp>
      <p:sp>
        <p:nvSpPr>
          <p:cNvPr id="102403" name="Oval 4"/>
          <p:cNvSpPr>
            <a:spLocks noChangeArrowheads="1"/>
          </p:cNvSpPr>
          <p:nvPr/>
        </p:nvSpPr>
        <p:spPr bwMode="auto">
          <a:xfrm>
            <a:off x="8686800" y="457200"/>
            <a:ext cx="457200" cy="609600"/>
          </a:xfrm>
          <a:prstGeom prst="ellipse">
            <a:avLst/>
          </a:prstGeom>
          <a:noFill/>
          <a:ln w="28575">
            <a:solidFill>
              <a:srgbClr val="FF0000"/>
            </a:solidFill>
            <a:round/>
            <a:headEnd/>
            <a:tailEnd/>
          </a:ln>
        </p:spPr>
        <p:txBody>
          <a:bodyPr wrap="none" anchor="ctr"/>
          <a:lstStyle/>
          <a:p>
            <a:endParaRPr lang="uk-UA"/>
          </a:p>
        </p:txBody>
      </p:sp>
      <p:sp>
        <p:nvSpPr>
          <p:cNvPr id="37893" name="TextBox 4"/>
          <p:cNvSpPr txBox="1">
            <a:spLocks noChangeArrowheads="1"/>
          </p:cNvSpPr>
          <p:nvPr/>
        </p:nvSpPr>
        <p:spPr bwMode="auto">
          <a:xfrm>
            <a:off x="6456363" y="468313"/>
            <a:ext cx="2057400" cy="847725"/>
          </a:xfrm>
          <a:prstGeom prst="rect">
            <a:avLst/>
          </a:prstGeom>
          <a:solidFill>
            <a:srgbClr val="0068B3"/>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Поиск внутри книги</a:t>
            </a:r>
            <a:endParaRPr lang="en-US" b="1">
              <a:solidFill>
                <a:schemeClr val="bg1"/>
              </a:solidFill>
              <a:latin typeface="Arial" charset="0"/>
            </a:endParaRP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Picture 1" descr="eBook-Viewer-View-Note-Panel-Open.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04450" name="Rectangle 3"/>
          <p:cNvSpPr>
            <a:spLocks noChangeArrowheads="1"/>
          </p:cNvSpPr>
          <p:nvPr/>
        </p:nvSpPr>
        <p:spPr bwMode="auto">
          <a:xfrm>
            <a:off x="8610600" y="685800"/>
            <a:ext cx="533400" cy="3733800"/>
          </a:xfrm>
          <a:prstGeom prst="rect">
            <a:avLst/>
          </a:prstGeom>
          <a:noFill/>
          <a:ln w="28575">
            <a:solidFill>
              <a:srgbClr val="FF0000"/>
            </a:solidFill>
            <a:miter lim="800000"/>
            <a:headEnd/>
            <a:tailEnd/>
          </a:ln>
        </p:spPr>
        <p:txBody>
          <a:bodyPr wrap="none" anchor="ctr"/>
          <a:lstStyle/>
          <a:p>
            <a:endParaRPr lang="uk-UA"/>
          </a:p>
        </p:txBody>
      </p:sp>
      <p:sp>
        <p:nvSpPr>
          <p:cNvPr id="38916" name="TextBox 4"/>
          <p:cNvSpPr txBox="1">
            <a:spLocks noChangeArrowheads="1"/>
          </p:cNvSpPr>
          <p:nvPr/>
        </p:nvSpPr>
        <p:spPr bwMode="auto">
          <a:xfrm>
            <a:off x="4291013" y="207963"/>
            <a:ext cx="3200400" cy="847725"/>
          </a:xfrm>
          <a:prstGeom prst="rect">
            <a:avLst/>
          </a:prstGeom>
          <a:solidFill>
            <a:srgbClr val="0068B3"/>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Все примечания к этой книге</a:t>
            </a:r>
            <a:endParaRPr lang="en-US" b="1">
              <a:solidFill>
                <a:schemeClr val="bg1"/>
              </a:solidFill>
              <a:latin typeface="Arial" charset="0"/>
            </a:endParaRPr>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7" name="Picture 1" descr="eBook-Viewer-Dictionary-Open.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06498" name="Rectangle 3"/>
          <p:cNvSpPr>
            <a:spLocks noChangeArrowheads="1"/>
          </p:cNvSpPr>
          <p:nvPr/>
        </p:nvSpPr>
        <p:spPr bwMode="auto">
          <a:xfrm>
            <a:off x="8610600" y="685800"/>
            <a:ext cx="533400" cy="3733800"/>
          </a:xfrm>
          <a:prstGeom prst="rect">
            <a:avLst/>
          </a:prstGeom>
          <a:noFill/>
          <a:ln w="28575">
            <a:solidFill>
              <a:srgbClr val="FF0000"/>
            </a:solidFill>
            <a:miter lim="800000"/>
            <a:headEnd/>
            <a:tailEnd/>
          </a:ln>
        </p:spPr>
        <p:txBody>
          <a:bodyPr wrap="none" anchor="ctr"/>
          <a:lstStyle/>
          <a:p>
            <a:endParaRPr lang="uk-UA"/>
          </a:p>
        </p:txBody>
      </p:sp>
      <p:sp>
        <p:nvSpPr>
          <p:cNvPr id="39940" name="TextBox 4"/>
          <p:cNvSpPr txBox="1">
            <a:spLocks noChangeArrowheads="1"/>
          </p:cNvSpPr>
          <p:nvPr/>
        </p:nvSpPr>
        <p:spPr bwMode="auto">
          <a:xfrm>
            <a:off x="6791325" y="979488"/>
            <a:ext cx="1676400" cy="847725"/>
          </a:xfrm>
          <a:prstGeom prst="rect">
            <a:avLst/>
          </a:prstGeom>
          <a:solidFill>
            <a:srgbClr val="0068B3"/>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Толковый словарь</a:t>
            </a:r>
            <a:endParaRPr lang="en-US" b="1">
              <a:solidFill>
                <a:schemeClr val="bg1"/>
              </a:solidFill>
              <a:latin typeface="Arial" charset="0"/>
            </a:endParaRP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5" name="Picture 2"/>
          <p:cNvPicPr>
            <a:picLocks noChangeAspect="1" noChangeArrowheads="1"/>
          </p:cNvPicPr>
          <p:nvPr/>
        </p:nvPicPr>
        <p:blipFill>
          <a:blip r:embed="rId3"/>
          <a:srcRect/>
          <a:stretch>
            <a:fillRect/>
          </a:stretch>
        </p:blipFill>
        <p:spPr bwMode="auto">
          <a:xfrm>
            <a:off x="0" y="0"/>
            <a:ext cx="9148763" cy="6858000"/>
          </a:xfrm>
          <a:prstGeom prst="rect">
            <a:avLst/>
          </a:prstGeom>
          <a:noFill/>
          <a:ln w="9525">
            <a:noFill/>
            <a:miter lim="800000"/>
            <a:headEnd/>
            <a:tailEnd/>
          </a:ln>
        </p:spPr>
      </p:pic>
      <p:sp>
        <p:nvSpPr>
          <p:cNvPr id="108546" name="Oval 3"/>
          <p:cNvSpPr>
            <a:spLocks noChangeArrowheads="1"/>
          </p:cNvSpPr>
          <p:nvPr/>
        </p:nvSpPr>
        <p:spPr bwMode="auto">
          <a:xfrm>
            <a:off x="8686800" y="2438400"/>
            <a:ext cx="457200" cy="457200"/>
          </a:xfrm>
          <a:prstGeom prst="ellipse">
            <a:avLst/>
          </a:prstGeom>
          <a:noFill/>
          <a:ln w="28575">
            <a:solidFill>
              <a:srgbClr val="FF0000"/>
            </a:solidFill>
            <a:round/>
            <a:headEnd/>
            <a:tailEnd/>
          </a:ln>
        </p:spPr>
        <p:txBody>
          <a:bodyPr wrap="none" anchor="ctr"/>
          <a:lstStyle/>
          <a:p>
            <a:endParaRPr lang="uk-UA"/>
          </a:p>
        </p:txBody>
      </p:sp>
    </p:spTree>
  </p:cSld>
  <p:clrMapOvr>
    <a:masterClrMapping/>
  </p:clrMapOvr>
  <p:transition advClick="0">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3" name="Picture 2"/>
          <p:cNvPicPr>
            <a:picLocks noChangeAspect="1" noChangeArrowheads="1"/>
          </p:cNvPicPr>
          <p:nvPr/>
        </p:nvPicPr>
        <p:blipFill>
          <a:blip r:embed="rId3"/>
          <a:srcRect/>
          <a:stretch>
            <a:fillRect/>
          </a:stretch>
        </p:blipFill>
        <p:spPr bwMode="auto">
          <a:xfrm>
            <a:off x="0" y="0"/>
            <a:ext cx="9144000" cy="6840538"/>
          </a:xfrm>
          <a:prstGeom prst="rect">
            <a:avLst/>
          </a:prstGeom>
          <a:noFill/>
          <a:ln w="9525">
            <a:noFill/>
            <a:miter lim="800000"/>
            <a:headEnd/>
            <a:tailEnd/>
          </a:ln>
        </p:spPr>
      </p:pic>
      <p:sp>
        <p:nvSpPr>
          <p:cNvPr id="110594" name="Oval 3"/>
          <p:cNvSpPr>
            <a:spLocks noChangeArrowheads="1"/>
          </p:cNvSpPr>
          <p:nvPr/>
        </p:nvSpPr>
        <p:spPr bwMode="auto">
          <a:xfrm flipV="1">
            <a:off x="8686800" y="2133600"/>
            <a:ext cx="457200" cy="457200"/>
          </a:xfrm>
          <a:prstGeom prst="ellipse">
            <a:avLst/>
          </a:prstGeom>
          <a:noFill/>
          <a:ln w="28575">
            <a:solidFill>
              <a:srgbClr val="FF0000"/>
            </a:solidFill>
            <a:round/>
            <a:headEnd/>
            <a:tailEnd/>
          </a:ln>
        </p:spPr>
        <p:txBody>
          <a:bodyPr wrap="none" anchor="ctr"/>
          <a:lstStyle/>
          <a:p>
            <a:endParaRPr lang="uk-UA"/>
          </a:p>
        </p:txBody>
      </p:sp>
      <p:sp>
        <p:nvSpPr>
          <p:cNvPr id="41988" name="TextBox 4"/>
          <p:cNvSpPr txBox="1">
            <a:spLocks noChangeArrowheads="1"/>
          </p:cNvSpPr>
          <p:nvPr/>
        </p:nvSpPr>
        <p:spPr bwMode="auto">
          <a:xfrm>
            <a:off x="6532563" y="1300163"/>
            <a:ext cx="1828800" cy="573087"/>
          </a:xfrm>
          <a:prstGeom prst="rect">
            <a:avLst/>
          </a:prstGeom>
          <a:solidFill>
            <a:srgbClr val="0068B3"/>
          </a:solidFill>
          <a:ln w="25400" algn="ctr">
            <a:solidFill>
              <a:srgbClr val="BCBCBC"/>
            </a:solidFill>
            <a:miter lim="800000"/>
            <a:headEnd/>
            <a:tailEnd/>
          </a:ln>
          <a:effectLst>
            <a:outerShdw dist="38100" dir="2700000" rotWithShape="0">
              <a:srgbClr val="000000">
                <a:alpha val="42998"/>
              </a:srgbClr>
            </a:outerShdw>
          </a:effectLst>
        </p:spPr>
        <p:txBody>
          <a:bodyPr lIns="137160" tIns="137160" rIns="137160" bIns="137160" anchor="ctr">
            <a:spAutoFit/>
          </a:bodyPr>
          <a:lstStyle/>
          <a:p>
            <a:pPr algn="ctr">
              <a:defRPr/>
            </a:pPr>
            <a:r>
              <a:rPr lang="ru-RU" b="1">
                <a:solidFill>
                  <a:schemeClr val="bg1"/>
                </a:solidFill>
                <a:latin typeface="Arial" charset="0"/>
              </a:rPr>
              <a:t>Распечатка</a:t>
            </a:r>
            <a:endParaRPr lang="en-US" b="1">
              <a:solidFill>
                <a:schemeClr val="bg1"/>
              </a:solidFill>
              <a:latin typeface="Arial" charset="0"/>
            </a:endParaRP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1" name="Picture 5" descr=",DanaInfo=mps+eBook-Viewer-Cite-Open"/>
          <p:cNvPicPr>
            <a:picLocks noChangeAspect="1" noChangeArrowheads="1"/>
          </p:cNvPicPr>
          <p:nvPr/>
        </p:nvPicPr>
        <p:blipFill>
          <a:blip r:embed="rId3"/>
          <a:srcRect/>
          <a:stretch>
            <a:fillRect/>
          </a:stretch>
        </p:blipFill>
        <p:spPr bwMode="auto">
          <a:xfrm>
            <a:off x="0" y="0"/>
            <a:ext cx="9144000" cy="6742113"/>
          </a:xfrm>
          <a:prstGeom prst="rect">
            <a:avLst/>
          </a:prstGeom>
          <a:noFill/>
          <a:ln w="9525">
            <a:noFill/>
            <a:miter lim="800000"/>
            <a:headEnd/>
            <a:tailEnd/>
          </a:ln>
        </p:spPr>
      </p:pic>
      <p:sp>
        <p:nvSpPr>
          <p:cNvPr id="112642" name="Rectangle 3"/>
          <p:cNvSpPr>
            <a:spLocks noChangeArrowheads="1"/>
          </p:cNvSpPr>
          <p:nvPr/>
        </p:nvSpPr>
        <p:spPr bwMode="auto">
          <a:xfrm>
            <a:off x="8610600" y="685800"/>
            <a:ext cx="533400" cy="3733800"/>
          </a:xfrm>
          <a:prstGeom prst="rect">
            <a:avLst/>
          </a:prstGeom>
          <a:noFill/>
          <a:ln w="28575">
            <a:solidFill>
              <a:srgbClr val="FF0000"/>
            </a:solidFill>
            <a:miter lim="800000"/>
            <a:headEnd/>
            <a:tailEnd/>
          </a:ln>
        </p:spPr>
        <p:txBody>
          <a:bodyPr wrap="none" anchor="ctr"/>
          <a:lstStyle/>
          <a:p>
            <a:endParaRPr lang="uk-UA"/>
          </a:p>
        </p:txBody>
      </p:sp>
    </p:spTree>
  </p:cSld>
  <p:clrMapOvr>
    <a:masterClrMapping/>
  </p:clrMapOvr>
  <p:transition advClick="0">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Title 1"/>
          <p:cNvSpPr>
            <a:spLocks noGrp="1"/>
          </p:cNvSpPr>
          <p:nvPr>
            <p:ph type="title" idx="4294967295"/>
          </p:nvPr>
        </p:nvSpPr>
        <p:spPr/>
        <p:txBody>
          <a:bodyPr/>
          <a:lstStyle/>
          <a:p>
            <a:endParaRPr lang="pl-PL" smtClean="0"/>
          </a:p>
        </p:txBody>
      </p:sp>
      <p:sp>
        <p:nvSpPr>
          <p:cNvPr id="114690" name="Content Placeholder 2"/>
          <p:cNvSpPr>
            <a:spLocks noGrp="1"/>
          </p:cNvSpPr>
          <p:nvPr>
            <p:ph idx="4294967295"/>
          </p:nvPr>
        </p:nvSpPr>
        <p:spPr/>
        <p:txBody>
          <a:bodyPr/>
          <a:lstStyle/>
          <a:p>
            <a:endParaRPr lang="pl-PL" smtClean="0"/>
          </a:p>
        </p:txBody>
      </p:sp>
      <p:pic>
        <p:nvPicPr>
          <p:cNvPr id="114691" name="Picture 3"/>
          <p:cNvPicPr>
            <a:picLocks noChangeAspect="1"/>
          </p:cNvPicPr>
          <p:nvPr/>
        </p:nvPicPr>
        <p:blipFill>
          <a:blip r:embed="rId3"/>
          <a:srcRect/>
          <a:stretch>
            <a:fillRect/>
          </a:stretch>
        </p:blipFill>
        <p:spPr bwMode="auto">
          <a:xfrm>
            <a:off x="0" y="0"/>
            <a:ext cx="9144000" cy="6742113"/>
          </a:xfrm>
          <a:prstGeom prst="rect">
            <a:avLst/>
          </a:prstGeom>
          <a:noFill/>
          <a:ln w="9525">
            <a:noFill/>
            <a:miter lim="800000"/>
            <a:headEnd/>
            <a:tailEnd/>
          </a:ln>
        </p:spPr>
      </p:pic>
      <p:sp>
        <p:nvSpPr>
          <p:cNvPr id="114692" name="Rectangle 5"/>
          <p:cNvSpPr>
            <a:spLocks noChangeArrowheads="1"/>
          </p:cNvSpPr>
          <p:nvPr/>
        </p:nvSpPr>
        <p:spPr bwMode="auto">
          <a:xfrm>
            <a:off x="8610600" y="685800"/>
            <a:ext cx="533400" cy="3733800"/>
          </a:xfrm>
          <a:prstGeom prst="rect">
            <a:avLst/>
          </a:prstGeom>
          <a:noFill/>
          <a:ln w="28575">
            <a:solidFill>
              <a:srgbClr val="FF0000"/>
            </a:solidFill>
            <a:miter lim="800000"/>
            <a:headEnd/>
            <a:tailEnd/>
          </a:ln>
        </p:spPr>
        <p:txBody>
          <a:bodyPr wrap="none" anchor="ctr"/>
          <a:lstStyle/>
          <a:p>
            <a:endParaRPr lang="uk-UA"/>
          </a:p>
        </p:txBody>
      </p:sp>
    </p:spTree>
  </p:cSld>
  <p:clrMapOvr>
    <a:masterClrMapping/>
  </p:clrMapOvr>
  <p:transition advClick="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idx="4294967295"/>
          </p:nvPr>
        </p:nvSpPr>
        <p:spPr>
          <a:xfrm>
            <a:off x="0" y="1187450"/>
            <a:ext cx="9144000" cy="762000"/>
          </a:xfrm>
        </p:spPr>
        <p:txBody>
          <a:bodyPr/>
          <a:lstStyle/>
          <a:p>
            <a:pPr eaLnBrk="1" hangingPunct="1"/>
            <a:r>
              <a:rPr lang="ru-RU" smtClean="0"/>
              <a:t>Ведущие мировые издательства</a:t>
            </a:r>
            <a:endParaRPr lang="en-US" smtClean="0"/>
          </a:p>
        </p:txBody>
      </p:sp>
      <p:grpSp>
        <p:nvGrpSpPr>
          <p:cNvPr id="25602" name="Group 3"/>
          <p:cNvGrpSpPr>
            <a:grpSpLocks/>
          </p:cNvGrpSpPr>
          <p:nvPr/>
        </p:nvGrpSpPr>
        <p:grpSpPr bwMode="auto">
          <a:xfrm>
            <a:off x="4724400" y="1752600"/>
            <a:ext cx="3181350" cy="4279900"/>
            <a:chOff x="3565" y="1351"/>
            <a:chExt cx="2004" cy="2696"/>
          </a:xfrm>
        </p:grpSpPr>
        <p:pic>
          <p:nvPicPr>
            <p:cNvPr id="25620" name="Picture 4" descr="Policy Press logo linked to homepage"/>
            <p:cNvPicPr>
              <a:picLocks noChangeAspect="1" noChangeArrowheads="1"/>
            </p:cNvPicPr>
            <p:nvPr/>
          </p:nvPicPr>
          <p:blipFill>
            <a:blip r:embed="rId3"/>
            <a:srcRect/>
            <a:stretch>
              <a:fillRect/>
            </a:stretch>
          </p:blipFill>
          <p:spPr bwMode="auto">
            <a:xfrm>
              <a:off x="3569" y="1441"/>
              <a:ext cx="524" cy="539"/>
            </a:xfrm>
            <a:prstGeom prst="rect">
              <a:avLst/>
            </a:prstGeom>
            <a:noFill/>
            <a:ln w="9525">
              <a:noFill/>
              <a:miter lim="800000"/>
              <a:headEnd/>
              <a:tailEnd/>
            </a:ln>
          </p:spPr>
        </p:pic>
        <p:pic>
          <p:nvPicPr>
            <p:cNvPr id="25621" name="Picture 5" descr="Nursing Knowledge International – powered by The Honor Society of Nursing, Sigma Theta Tau International">
              <a:hlinkClick r:id="rId4"/>
            </p:cNvPr>
            <p:cNvPicPr>
              <a:picLocks noChangeAspect="1" noChangeArrowheads="1"/>
            </p:cNvPicPr>
            <p:nvPr/>
          </p:nvPicPr>
          <p:blipFill>
            <a:blip r:embed="rId5"/>
            <a:srcRect/>
            <a:stretch>
              <a:fillRect/>
            </a:stretch>
          </p:blipFill>
          <p:spPr bwMode="auto">
            <a:xfrm>
              <a:off x="4094" y="1351"/>
              <a:ext cx="988" cy="492"/>
            </a:xfrm>
            <a:prstGeom prst="rect">
              <a:avLst/>
            </a:prstGeom>
            <a:noFill/>
            <a:ln w="9525">
              <a:noFill/>
              <a:miter lim="800000"/>
              <a:headEnd/>
              <a:tailEnd/>
            </a:ln>
          </p:spPr>
        </p:pic>
        <p:pic>
          <p:nvPicPr>
            <p:cNvPr id="25622" name="Picture 6"/>
            <p:cNvPicPr>
              <a:picLocks noChangeAspect="1" noChangeArrowheads="1"/>
            </p:cNvPicPr>
            <p:nvPr/>
          </p:nvPicPr>
          <p:blipFill>
            <a:blip r:embed="rId6"/>
            <a:srcRect/>
            <a:stretch>
              <a:fillRect/>
            </a:stretch>
          </p:blipFill>
          <p:spPr bwMode="auto">
            <a:xfrm>
              <a:off x="3599" y="3142"/>
              <a:ext cx="390" cy="546"/>
            </a:xfrm>
            <a:prstGeom prst="rect">
              <a:avLst/>
            </a:prstGeom>
            <a:noFill/>
            <a:ln w="9525">
              <a:noFill/>
              <a:miter lim="800000"/>
              <a:headEnd/>
              <a:tailEnd/>
            </a:ln>
          </p:spPr>
        </p:pic>
        <p:pic>
          <p:nvPicPr>
            <p:cNvPr id="25623" name="Picture 7" descr="zed books logo">
              <a:hlinkClick r:id="rId7"/>
            </p:cNvPr>
            <p:cNvPicPr>
              <a:picLocks noChangeAspect="1" noChangeArrowheads="1"/>
            </p:cNvPicPr>
            <p:nvPr/>
          </p:nvPicPr>
          <p:blipFill>
            <a:blip r:embed="rId8"/>
            <a:srcRect/>
            <a:stretch>
              <a:fillRect/>
            </a:stretch>
          </p:blipFill>
          <p:spPr bwMode="auto">
            <a:xfrm>
              <a:off x="3576" y="3777"/>
              <a:ext cx="921" cy="245"/>
            </a:xfrm>
            <a:prstGeom prst="rect">
              <a:avLst/>
            </a:prstGeom>
            <a:noFill/>
            <a:ln w="9525">
              <a:noFill/>
              <a:miter lim="800000"/>
              <a:headEnd/>
              <a:tailEnd/>
            </a:ln>
          </p:spPr>
        </p:pic>
        <p:pic>
          <p:nvPicPr>
            <p:cNvPr id="25624" name="Picture 8" descr="Compendium"/>
            <p:cNvPicPr>
              <a:picLocks noChangeAspect="1" noChangeArrowheads="1"/>
            </p:cNvPicPr>
            <p:nvPr/>
          </p:nvPicPr>
          <p:blipFill>
            <a:blip r:embed="rId9"/>
            <a:srcRect/>
            <a:stretch>
              <a:fillRect/>
            </a:stretch>
          </p:blipFill>
          <p:spPr bwMode="auto">
            <a:xfrm>
              <a:off x="3599" y="2470"/>
              <a:ext cx="1357" cy="289"/>
            </a:xfrm>
            <a:prstGeom prst="rect">
              <a:avLst/>
            </a:prstGeom>
            <a:noFill/>
            <a:ln w="9525">
              <a:noFill/>
              <a:miter lim="800000"/>
              <a:headEnd/>
              <a:tailEnd/>
            </a:ln>
          </p:spPr>
        </p:pic>
        <p:pic>
          <p:nvPicPr>
            <p:cNvPr id="25625" name="Picture 9" descr="Logo">
              <a:hlinkClick r:id="rId10"/>
            </p:cNvPr>
            <p:cNvPicPr>
              <a:picLocks noChangeAspect="1" noChangeArrowheads="1"/>
            </p:cNvPicPr>
            <p:nvPr/>
          </p:nvPicPr>
          <p:blipFill>
            <a:blip r:embed="rId11"/>
            <a:srcRect/>
            <a:stretch>
              <a:fillRect/>
            </a:stretch>
          </p:blipFill>
          <p:spPr bwMode="auto">
            <a:xfrm>
              <a:off x="4099" y="3328"/>
              <a:ext cx="1117" cy="258"/>
            </a:xfrm>
            <a:prstGeom prst="rect">
              <a:avLst/>
            </a:prstGeom>
            <a:noFill/>
            <a:ln w="9525">
              <a:noFill/>
              <a:miter lim="800000"/>
              <a:headEnd/>
              <a:tailEnd/>
            </a:ln>
          </p:spPr>
        </p:pic>
        <p:pic>
          <p:nvPicPr>
            <p:cNvPr id="25626" name="Picture 10" descr="getfile">
              <a:hlinkClick r:id="rId12"/>
            </p:cNvPr>
            <p:cNvPicPr>
              <a:picLocks noChangeAspect="1" noChangeArrowheads="1"/>
            </p:cNvPicPr>
            <p:nvPr/>
          </p:nvPicPr>
          <p:blipFill>
            <a:blip r:embed="rId13"/>
            <a:srcRect r="49982" b="37601"/>
            <a:stretch>
              <a:fillRect/>
            </a:stretch>
          </p:blipFill>
          <p:spPr bwMode="auto">
            <a:xfrm>
              <a:off x="3588" y="2070"/>
              <a:ext cx="1152" cy="274"/>
            </a:xfrm>
            <a:prstGeom prst="rect">
              <a:avLst/>
            </a:prstGeom>
            <a:noFill/>
            <a:ln w="9525">
              <a:noFill/>
              <a:miter lim="800000"/>
              <a:headEnd/>
              <a:tailEnd/>
            </a:ln>
          </p:spPr>
        </p:pic>
        <p:pic>
          <p:nvPicPr>
            <p:cNvPr id="25627" name="Picture 11" descr="trlogo"/>
            <p:cNvPicPr>
              <a:picLocks noChangeAspect="1" noChangeArrowheads="1"/>
            </p:cNvPicPr>
            <p:nvPr/>
          </p:nvPicPr>
          <p:blipFill>
            <a:blip r:embed="rId14"/>
            <a:srcRect/>
            <a:stretch>
              <a:fillRect/>
            </a:stretch>
          </p:blipFill>
          <p:spPr bwMode="auto">
            <a:xfrm>
              <a:off x="5306" y="2879"/>
              <a:ext cx="219" cy="570"/>
            </a:xfrm>
            <a:prstGeom prst="rect">
              <a:avLst/>
            </a:prstGeom>
            <a:noFill/>
            <a:ln w="9525">
              <a:noFill/>
              <a:miter lim="800000"/>
              <a:headEnd/>
              <a:tailEnd/>
            </a:ln>
          </p:spPr>
        </p:pic>
        <p:pic>
          <p:nvPicPr>
            <p:cNvPr id="25628" name="Picture 12" descr="clip_image002_001"/>
            <p:cNvPicPr>
              <a:picLocks noChangeAspect="1" noChangeArrowheads="1"/>
            </p:cNvPicPr>
            <p:nvPr/>
          </p:nvPicPr>
          <p:blipFill>
            <a:blip r:embed="rId15"/>
            <a:srcRect/>
            <a:stretch>
              <a:fillRect/>
            </a:stretch>
          </p:blipFill>
          <p:spPr bwMode="auto">
            <a:xfrm>
              <a:off x="5082" y="1351"/>
              <a:ext cx="455" cy="747"/>
            </a:xfrm>
            <a:prstGeom prst="rect">
              <a:avLst/>
            </a:prstGeom>
            <a:noFill/>
            <a:ln w="9525">
              <a:noFill/>
              <a:miter lim="800000"/>
              <a:headEnd/>
              <a:tailEnd/>
            </a:ln>
          </p:spPr>
        </p:pic>
        <p:pic>
          <p:nvPicPr>
            <p:cNvPr id="25629" name="Picture 13" descr="Top1"/>
            <p:cNvPicPr>
              <a:picLocks noChangeAspect="1" noChangeArrowheads="1"/>
            </p:cNvPicPr>
            <p:nvPr/>
          </p:nvPicPr>
          <p:blipFill>
            <a:blip r:embed="rId16"/>
            <a:srcRect l="4239" r="74393"/>
            <a:stretch>
              <a:fillRect/>
            </a:stretch>
          </p:blipFill>
          <p:spPr bwMode="auto">
            <a:xfrm>
              <a:off x="4318" y="2789"/>
              <a:ext cx="719" cy="517"/>
            </a:xfrm>
            <a:prstGeom prst="rect">
              <a:avLst/>
            </a:prstGeom>
            <a:solidFill>
              <a:schemeClr val="bg1"/>
            </a:solidFill>
            <a:ln w="9525">
              <a:noFill/>
              <a:miter lim="800000"/>
              <a:headEnd/>
              <a:tailEnd/>
            </a:ln>
          </p:spPr>
        </p:pic>
        <p:pic>
          <p:nvPicPr>
            <p:cNvPr id="25630" name="Picture 14" descr="logo"/>
            <p:cNvPicPr>
              <a:picLocks noChangeAspect="1" noChangeArrowheads="1"/>
            </p:cNvPicPr>
            <p:nvPr/>
          </p:nvPicPr>
          <p:blipFill>
            <a:blip r:embed="rId17"/>
            <a:srcRect r="87914" b="-5052"/>
            <a:stretch>
              <a:fillRect/>
            </a:stretch>
          </p:blipFill>
          <p:spPr bwMode="auto">
            <a:xfrm>
              <a:off x="5126" y="2160"/>
              <a:ext cx="443" cy="596"/>
            </a:xfrm>
            <a:prstGeom prst="rect">
              <a:avLst/>
            </a:prstGeom>
            <a:noFill/>
            <a:ln w="9525">
              <a:noFill/>
              <a:miter lim="800000"/>
              <a:headEnd/>
              <a:tailEnd/>
            </a:ln>
          </p:spPr>
        </p:pic>
        <p:pic>
          <p:nvPicPr>
            <p:cNvPr id="25631" name="Picture 15" descr="dkpd"/>
            <p:cNvPicPr>
              <a:picLocks noChangeAspect="1" noChangeArrowheads="1"/>
            </p:cNvPicPr>
            <p:nvPr/>
          </p:nvPicPr>
          <p:blipFill>
            <a:blip r:embed="rId18"/>
            <a:srcRect r="39568" b="44444"/>
            <a:stretch>
              <a:fillRect/>
            </a:stretch>
          </p:blipFill>
          <p:spPr bwMode="auto">
            <a:xfrm>
              <a:off x="3565" y="2839"/>
              <a:ext cx="656" cy="220"/>
            </a:xfrm>
            <a:prstGeom prst="rect">
              <a:avLst/>
            </a:prstGeom>
            <a:noFill/>
            <a:ln w="9525">
              <a:noFill/>
              <a:miter lim="800000"/>
              <a:headEnd/>
              <a:tailEnd/>
            </a:ln>
          </p:spPr>
        </p:pic>
        <p:pic>
          <p:nvPicPr>
            <p:cNvPr id="25632" name="Picture 16" descr="Nova Publishers">
              <a:hlinkClick r:id="rId19"/>
            </p:cNvPr>
            <p:cNvPicPr>
              <a:picLocks noChangeAspect="1" noChangeArrowheads="1"/>
            </p:cNvPicPr>
            <p:nvPr/>
          </p:nvPicPr>
          <p:blipFill>
            <a:blip r:embed="rId20"/>
            <a:srcRect/>
            <a:stretch>
              <a:fillRect/>
            </a:stretch>
          </p:blipFill>
          <p:spPr bwMode="auto">
            <a:xfrm>
              <a:off x="4587" y="3754"/>
              <a:ext cx="899" cy="293"/>
            </a:xfrm>
            <a:prstGeom prst="rect">
              <a:avLst/>
            </a:prstGeom>
            <a:noFill/>
            <a:ln w="9525">
              <a:noFill/>
              <a:miter lim="800000"/>
              <a:headEnd/>
              <a:tailEnd/>
            </a:ln>
          </p:spPr>
        </p:pic>
      </p:grpSp>
      <p:grpSp>
        <p:nvGrpSpPr>
          <p:cNvPr id="25603" name="Group 17"/>
          <p:cNvGrpSpPr>
            <a:grpSpLocks/>
          </p:cNvGrpSpPr>
          <p:nvPr/>
        </p:nvGrpSpPr>
        <p:grpSpPr bwMode="auto">
          <a:xfrm>
            <a:off x="762000" y="1752600"/>
            <a:ext cx="3752850" cy="4229100"/>
            <a:chOff x="247" y="1261"/>
            <a:chExt cx="2364" cy="2664"/>
          </a:xfrm>
        </p:grpSpPr>
        <p:pic>
          <p:nvPicPr>
            <p:cNvPr id="25604" name="Picture 18" descr="Go to Elsevier home page">
              <a:hlinkClick r:id="rId21"/>
            </p:cNvPr>
            <p:cNvPicPr>
              <a:picLocks noChangeAspect="1" noChangeArrowheads="1"/>
            </p:cNvPicPr>
            <p:nvPr/>
          </p:nvPicPr>
          <p:blipFill>
            <a:blip r:embed="rId22"/>
            <a:srcRect l="16853" r="24251"/>
            <a:stretch>
              <a:fillRect/>
            </a:stretch>
          </p:blipFill>
          <p:spPr bwMode="auto">
            <a:xfrm>
              <a:off x="328" y="1261"/>
              <a:ext cx="629" cy="726"/>
            </a:xfrm>
            <a:prstGeom prst="rect">
              <a:avLst/>
            </a:prstGeom>
            <a:noFill/>
            <a:ln w="9525">
              <a:noFill/>
              <a:miter lim="800000"/>
              <a:headEnd/>
              <a:tailEnd/>
            </a:ln>
          </p:spPr>
        </p:pic>
        <p:pic>
          <p:nvPicPr>
            <p:cNvPr id="25605" name="Picture 19" descr="Taylor &amp; Francis Group - Books Home Page"/>
            <p:cNvPicPr>
              <a:picLocks noChangeAspect="1" noChangeArrowheads="1"/>
            </p:cNvPicPr>
            <p:nvPr/>
          </p:nvPicPr>
          <p:blipFill>
            <a:blip r:embed="rId23"/>
            <a:srcRect/>
            <a:stretch>
              <a:fillRect/>
            </a:stretch>
          </p:blipFill>
          <p:spPr bwMode="auto">
            <a:xfrm>
              <a:off x="1083" y="1351"/>
              <a:ext cx="989" cy="274"/>
            </a:xfrm>
            <a:prstGeom prst="rect">
              <a:avLst/>
            </a:prstGeom>
            <a:noFill/>
            <a:ln w="9525">
              <a:noFill/>
              <a:miter lim="800000"/>
              <a:headEnd/>
              <a:tailEnd/>
            </a:ln>
          </p:spPr>
        </p:pic>
        <p:pic>
          <p:nvPicPr>
            <p:cNvPr id="25606" name="Picture 20" descr="Springer"/>
            <p:cNvPicPr>
              <a:picLocks noChangeAspect="1" noChangeArrowheads="1"/>
            </p:cNvPicPr>
            <p:nvPr/>
          </p:nvPicPr>
          <p:blipFill>
            <a:blip r:embed="rId24"/>
            <a:srcRect l="1807" t="14172" r="84589" b="58981"/>
            <a:stretch>
              <a:fillRect/>
            </a:stretch>
          </p:blipFill>
          <p:spPr bwMode="auto">
            <a:xfrm>
              <a:off x="1146" y="1711"/>
              <a:ext cx="813" cy="269"/>
            </a:xfrm>
            <a:prstGeom prst="rect">
              <a:avLst/>
            </a:prstGeom>
            <a:noFill/>
            <a:ln w="9525">
              <a:noFill/>
              <a:miter lim="800000"/>
              <a:headEnd/>
              <a:tailEnd/>
            </a:ln>
          </p:spPr>
        </p:pic>
        <p:pic>
          <p:nvPicPr>
            <p:cNvPr id="25607" name="Picture 21"/>
            <p:cNvPicPr>
              <a:picLocks noChangeAspect="1" noChangeArrowheads="1"/>
            </p:cNvPicPr>
            <p:nvPr/>
          </p:nvPicPr>
          <p:blipFill>
            <a:blip r:embed="rId25"/>
            <a:srcRect/>
            <a:stretch>
              <a:fillRect/>
            </a:stretch>
          </p:blipFill>
          <p:spPr bwMode="auto">
            <a:xfrm>
              <a:off x="2188" y="1369"/>
              <a:ext cx="390" cy="414"/>
            </a:xfrm>
            <a:prstGeom prst="rect">
              <a:avLst/>
            </a:prstGeom>
            <a:noFill/>
            <a:ln w="9525" algn="ctr">
              <a:noFill/>
              <a:miter lim="800000"/>
              <a:headEnd/>
              <a:tailEnd/>
            </a:ln>
          </p:spPr>
        </p:pic>
        <p:pic>
          <p:nvPicPr>
            <p:cNvPr id="25608" name="Picture 22" descr="logo3">
              <a:hlinkClick r:id="rId26"/>
            </p:cNvPr>
            <p:cNvPicPr>
              <a:picLocks noChangeAspect="1" noChangeArrowheads="1"/>
            </p:cNvPicPr>
            <p:nvPr/>
          </p:nvPicPr>
          <p:blipFill>
            <a:blip r:embed="rId27"/>
            <a:srcRect l="9108"/>
            <a:stretch>
              <a:fillRect/>
            </a:stretch>
          </p:blipFill>
          <p:spPr bwMode="auto">
            <a:xfrm>
              <a:off x="400" y="2061"/>
              <a:ext cx="819" cy="295"/>
            </a:xfrm>
            <a:prstGeom prst="rect">
              <a:avLst/>
            </a:prstGeom>
            <a:noFill/>
            <a:ln w="9525">
              <a:noFill/>
              <a:miter lim="800000"/>
              <a:headEnd/>
              <a:tailEnd/>
            </a:ln>
          </p:spPr>
        </p:pic>
        <p:pic>
          <p:nvPicPr>
            <p:cNvPr id="25609" name="Picture 23"/>
            <p:cNvPicPr>
              <a:picLocks noChangeAspect="1" noChangeArrowheads="1"/>
            </p:cNvPicPr>
            <p:nvPr/>
          </p:nvPicPr>
          <p:blipFill>
            <a:blip r:embed="rId28"/>
            <a:srcRect/>
            <a:stretch>
              <a:fillRect/>
            </a:stretch>
          </p:blipFill>
          <p:spPr bwMode="auto">
            <a:xfrm>
              <a:off x="1289" y="2091"/>
              <a:ext cx="899" cy="246"/>
            </a:xfrm>
            <a:prstGeom prst="rect">
              <a:avLst/>
            </a:prstGeom>
            <a:noFill/>
            <a:ln w="9525" algn="ctr">
              <a:noFill/>
              <a:miter lim="800000"/>
              <a:headEnd/>
              <a:tailEnd/>
            </a:ln>
          </p:spPr>
        </p:pic>
        <p:pic>
          <p:nvPicPr>
            <p:cNvPr id="25610" name="Picture 24" descr="top-logo"/>
            <p:cNvPicPr>
              <a:picLocks noChangeAspect="1" noChangeArrowheads="1"/>
            </p:cNvPicPr>
            <p:nvPr/>
          </p:nvPicPr>
          <p:blipFill>
            <a:blip r:embed="rId29"/>
            <a:srcRect/>
            <a:stretch>
              <a:fillRect/>
            </a:stretch>
          </p:blipFill>
          <p:spPr bwMode="auto">
            <a:xfrm>
              <a:off x="400" y="2430"/>
              <a:ext cx="1312" cy="178"/>
            </a:xfrm>
            <a:prstGeom prst="rect">
              <a:avLst/>
            </a:prstGeom>
            <a:noFill/>
            <a:ln w="9525">
              <a:noFill/>
              <a:miter lim="800000"/>
              <a:headEnd/>
              <a:tailEnd/>
            </a:ln>
          </p:spPr>
        </p:pic>
        <p:pic>
          <p:nvPicPr>
            <p:cNvPr id="25611" name="Picture 25" descr="CRCpress5b">
              <a:hlinkClick r:id="rId30"/>
            </p:cNvPr>
            <p:cNvPicPr>
              <a:picLocks noChangeAspect="1" noChangeArrowheads="1"/>
            </p:cNvPicPr>
            <p:nvPr/>
          </p:nvPicPr>
          <p:blipFill>
            <a:blip r:embed="rId31"/>
            <a:srcRect r="88470" b="-5333"/>
            <a:stretch>
              <a:fillRect/>
            </a:stretch>
          </p:blipFill>
          <p:spPr bwMode="auto">
            <a:xfrm>
              <a:off x="2258" y="1891"/>
              <a:ext cx="353" cy="341"/>
            </a:xfrm>
            <a:prstGeom prst="rect">
              <a:avLst/>
            </a:prstGeom>
            <a:noFill/>
            <a:ln w="9525">
              <a:noFill/>
              <a:miter lim="800000"/>
              <a:headEnd/>
              <a:tailEnd/>
            </a:ln>
          </p:spPr>
        </p:pic>
        <p:pic>
          <p:nvPicPr>
            <p:cNvPr id="25612" name="Picture 26" descr="Palgrave Macmillan logo"/>
            <p:cNvPicPr>
              <a:picLocks noChangeAspect="1" noChangeArrowheads="1"/>
            </p:cNvPicPr>
            <p:nvPr/>
          </p:nvPicPr>
          <p:blipFill>
            <a:blip r:embed="rId32"/>
            <a:srcRect/>
            <a:stretch>
              <a:fillRect/>
            </a:stretch>
          </p:blipFill>
          <p:spPr bwMode="auto">
            <a:xfrm>
              <a:off x="1937" y="2437"/>
              <a:ext cx="629" cy="280"/>
            </a:xfrm>
            <a:prstGeom prst="rect">
              <a:avLst/>
            </a:prstGeom>
            <a:noFill/>
            <a:ln w="9525">
              <a:noFill/>
              <a:miter lim="800000"/>
              <a:headEnd/>
              <a:tailEnd/>
            </a:ln>
          </p:spPr>
        </p:pic>
        <p:pic>
          <p:nvPicPr>
            <p:cNvPr id="25613" name="Picture 27" descr="Columbia University Press"/>
            <p:cNvPicPr>
              <a:picLocks noChangeArrowheads="1"/>
            </p:cNvPicPr>
            <p:nvPr/>
          </p:nvPicPr>
          <p:blipFill>
            <a:blip r:embed="rId33"/>
            <a:srcRect l="6732" t="16208" r="24187" b="18701"/>
            <a:stretch>
              <a:fillRect/>
            </a:stretch>
          </p:blipFill>
          <p:spPr bwMode="auto">
            <a:xfrm>
              <a:off x="382" y="2715"/>
              <a:ext cx="1319" cy="281"/>
            </a:xfrm>
            <a:prstGeom prst="rect">
              <a:avLst/>
            </a:prstGeom>
            <a:noFill/>
            <a:ln w="9525">
              <a:noFill/>
              <a:miter lim="800000"/>
              <a:headEnd/>
              <a:tailEnd/>
            </a:ln>
          </p:spPr>
        </p:pic>
        <p:pic>
          <p:nvPicPr>
            <p:cNvPr id="25614" name="Picture 28"/>
            <p:cNvPicPr>
              <a:picLocks noChangeAspect="1" noChangeArrowheads="1"/>
            </p:cNvPicPr>
            <p:nvPr/>
          </p:nvPicPr>
          <p:blipFill>
            <a:blip r:embed="rId34"/>
            <a:srcRect/>
            <a:stretch>
              <a:fillRect/>
            </a:stretch>
          </p:blipFill>
          <p:spPr bwMode="auto">
            <a:xfrm>
              <a:off x="1854" y="2825"/>
              <a:ext cx="756" cy="252"/>
            </a:xfrm>
            <a:prstGeom prst="rect">
              <a:avLst/>
            </a:prstGeom>
            <a:noFill/>
            <a:ln w="9525" algn="ctr">
              <a:noFill/>
              <a:miter lim="800000"/>
              <a:headEnd/>
              <a:tailEnd/>
            </a:ln>
          </p:spPr>
        </p:pic>
        <p:pic>
          <p:nvPicPr>
            <p:cNvPr id="25615" name="Picture 29" descr="McGraw-Hill Education logo">
              <a:hlinkClick r:id="rId35"/>
            </p:cNvPr>
            <p:cNvPicPr>
              <a:picLocks noChangeAspect="1" noChangeArrowheads="1"/>
            </p:cNvPicPr>
            <p:nvPr/>
          </p:nvPicPr>
          <p:blipFill>
            <a:blip r:embed="rId36"/>
            <a:srcRect r="64799" b="-3310"/>
            <a:stretch>
              <a:fillRect/>
            </a:stretch>
          </p:blipFill>
          <p:spPr bwMode="auto">
            <a:xfrm>
              <a:off x="247" y="3023"/>
              <a:ext cx="540" cy="461"/>
            </a:xfrm>
            <a:prstGeom prst="rect">
              <a:avLst/>
            </a:prstGeom>
            <a:noFill/>
            <a:ln w="9525">
              <a:noFill/>
              <a:miter lim="800000"/>
              <a:headEnd/>
              <a:tailEnd/>
            </a:ln>
          </p:spPr>
        </p:pic>
        <p:pic>
          <p:nvPicPr>
            <p:cNvPr id="25616" name="Picture 30" descr="pearson_school_cmyk_high"/>
            <p:cNvPicPr>
              <a:picLocks noChangeAspect="1" noChangeArrowheads="1"/>
            </p:cNvPicPr>
            <p:nvPr/>
          </p:nvPicPr>
          <p:blipFill>
            <a:blip r:embed="rId37"/>
            <a:srcRect/>
            <a:stretch>
              <a:fillRect/>
            </a:stretch>
          </p:blipFill>
          <p:spPr bwMode="auto">
            <a:xfrm>
              <a:off x="876" y="3108"/>
              <a:ext cx="926" cy="310"/>
            </a:xfrm>
            <a:prstGeom prst="rect">
              <a:avLst/>
            </a:prstGeom>
            <a:noFill/>
            <a:ln w="9525">
              <a:noFill/>
              <a:miter lim="800000"/>
              <a:headEnd/>
              <a:tailEnd/>
            </a:ln>
          </p:spPr>
        </p:pic>
        <p:pic>
          <p:nvPicPr>
            <p:cNvPr id="25617" name="Picture 31"/>
            <p:cNvPicPr>
              <a:picLocks noChangeAspect="1" noChangeArrowheads="1"/>
            </p:cNvPicPr>
            <p:nvPr/>
          </p:nvPicPr>
          <p:blipFill>
            <a:blip r:embed="rId38"/>
            <a:srcRect/>
            <a:stretch>
              <a:fillRect/>
            </a:stretch>
          </p:blipFill>
          <p:spPr bwMode="auto">
            <a:xfrm>
              <a:off x="400" y="3543"/>
              <a:ext cx="1094" cy="315"/>
            </a:xfrm>
            <a:prstGeom prst="rect">
              <a:avLst/>
            </a:prstGeom>
            <a:noFill/>
            <a:ln w="9525" algn="ctr">
              <a:noFill/>
              <a:miter lim="800000"/>
              <a:headEnd/>
              <a:tailEnd/>
            </a:ln>
          </p:spPr>
        </p:pic>
        <p:pic>
          <p:nvPicPr>
            <p:cNvPr id="25618" name="Picture 32" descr="home">
              <a:hlinkClick r:id="rId39" tooltip="Home Page"/>
            </p:cNvPr>
            <p:cNvPicPr>
              <a:picLocks noChangeAspect="1" noChangeArrowheads="1"/>
            </p:cNvPicPr>
            <p:nvPr/>
          </p:nvPicPr>
          <p:blipFill>
            <a:blip r:embed="rId40"/>
            <a:srcRect b="23564"/>
            <a:stretch>
              <a:fillRect/>
            </a:stretch>
          </p:blipFill>
          <p:spPr bwMode="auto">
            <a:xfrm>
              <a:off x="2071" y="3148"/>
              <a:ext cx="507" cy="391"/>
            </a:xfrm>
            <a:prstGeom prst="rect">
              <a:avLst/>
            </a:prstGeom>
            <a:noFill/>
            <a:ln w="9525">
              <a:noFill/>
              <a:miter lim="800000"/>
              <a:headEnd/>
              <a:tailEnd/>
            </a:ln>
          </p:spPr>
        </p:pic>
        <p:pic>
          <p:nvPicPr>
            <p:cNvPr id="25619" name="Picture 33"/>
            <p:cNvPicPr>
              <a:picLocks noChangeAspect="1" noChangeArrowheads="1"/>
            </p:cNvPicPr>
            <p:nvPr/>
          </p:nvPicPr>
          <p:blipFill>
            <a:blip r:embed="rId41"/>
            <a:srcRect/>
            <a:stretch>
              <a:fillRect/>
            </a:stretch>
          </p:blipFill>
          <p:spPr bwMode="auto">
            <a:xfrm>
              <a:off x="1622" y="3625"/>
              <a:ext cx="719" cy="300"/>
            </a:xfrm>
            <a:prstGeom prst="rect">
              <a:avLst/>
            </a:prstGeom>
            <a:noFill/>
            <a:ln w="9525" algn="ctr">
              <a:noFill/>
              <a:miter lim="800000"/>
              <a:headEnd/>
              <a:tailEnd/>
            </a:ln>
          </p:spPr>
        </p:pic>
      </p:gr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7"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61446" name="Oval 6"/>
          <p:cNvSpPr>
            <a:spLocks noChangeArrowheads="1"/>
          </p:cNvSpPr>
          <p:nvPr/>
        </p:nvSpPr>
        <p:spPr bwMode="auto">
          <a:xfrm>
            <a:off x="3074988" y="879475"/>
            <a:ext cx="4691062" cy="890588"/>
          </a:xfrm>
          <a:prstGeom prst="ellipse">
            <a:avLst/>
          </a:prstGeom>
          <a:noFill/>
          <a:ln w="38100">
            <a:solidFill>
              <a:srgbClr val="FF0000"/>
            </a:solidFill>
            <a:round/>
            <a:headEnd/>
            <a:tailEnd/>
          </a:ln>
        </p:spPr>
        <p:txBody>
          <a:bodyPr wrap="none" anchor="ctr"/>
          <a:lstStyle/>
          <a:p>
            <a:endParaRPr lang="pl-PL"/>
          </a:p>
        </p:txBody>
      </p:sp>
      <p:sp>
        <p:nvSpPr>
          <p:cNvPr id="61447" name="Oval 7"/>
          <p:cNvSpPr>
            <a:spLocks noChangeArrowheads="1"/>
          </p:cNvSpPr>
          <p:nvPr/>
        </p:nvSpPr>
        <p:spPr bwMode="auto">
          <a:xfrm>
            <a:off x="8194675" y="962025"/>
            <a:ext cx="949325" cy="5153025"/>
          </a:xfrm>
          <a:prstGeom prst="ellipse">
            <a:avLst/>
          </a:prstGeom>
          <a:noFill/>
          <a:ln w="38100">
            <a:solidFill>
              <a:srgbClr val="FF0000"/>
            </a:solidFill>
            <a:round/>
            <a:headEnd/>
            <a:tailEnd/>
          </a:ln>
        </p:spPr>
        <p:txBody>
          <a:bodyPr wrap="none" anchor="ctr"/>
          <a:lstStyle/>
          <a:p>
            <a:endParaRPr lang="pl-PL"/>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1447"/>
                                        </p:tgtEl>
                                        <p:attrNameLst>
                                          <p:attrName>style.visibility</p:attrName>
                                        </p:attrNameLst>
                                      </p:cBhvr>
                                      <p:to>
                                        <p:strVal val="visible"/>
                                      </p:to>
                                    </p:set>
                                    <p:anim calcmode="lin" valueType="num">
                                      <p:cBhvr>
                                        <p:cTn id="7" dur="1000" fill="hold"/>
                                        <p:tgtEl>
                                          <p:spTgt spid="61447"/>
                                        </p:tgtEl>
                                        <p:attrNameLst>
                                          <p:attrName>ppt_w</p:attrName>
                                        </p:attrNameLst>
                                      </p:cBhvr>
                                      <p:tavLst>
                                        <p:tav tm="0">
                                          <p:val>
                                            <p:strVal val="#ppt_w*0.70"/>
                                          </p:val>
                                        </p:tav>
                                        <p:tav tm="100000">
                                          <p:val>
                                            <p:strVal val="#ppt_w"/>
                                          </p:val>
                                        </p:tav>
                                      </p:tavLst>
                                    </p:anim>
                                    <p:anim calcmode="lin" valueType="num">
                                      <p:cBhvr>
                                        <p:cTn id="8" dur="1000" fill="hold"/>
                                        <p:tgtEl>
                                          <p:spTgt spid="61447"/>
                                        </p:tgtEl>
                                        <p:attrNameLst>
                                          <p:attrName>ppt_h</p:attrName>
                                        </p:attrNameLst>
                                      </p:cBhvr>
                                      <p:tavLst>
                                        <p:tav tm="0">
                                          <p:val>
                                            <p:strVal val="#ppt_h"/>
                                          </p:val>
                                        </p:tav>
                                        <p:tav tm="100000">
                                          <p:val>
                                            <p:strVal val="#ppt_h"/>
                                          </p:val>
                                        </p:tav>
                                      </p:tavLst>
                                    </p:anim>
                                    <p:animEffect transition="in" filter="fade">
                                      <p:cBhvr>
                                        <p:cTn id="9" dur="1000"/>
                                        <p:tgtEl>
                                          <p:spTgt spid="6144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1446"/>
                                        </p:tgtEl>
                                        <p:attrNameLst>
                                          <p:attrName>style.visibility</p:attrName>
                                        </p:attrNameLst>
                                      </p:cBhvr>
                                      <p:to>
                                        <p:strVal val="visible"/>
                                      </p:to>
                                    </p:set>
                                    <p:anim calcmode="lin" valueType="num">
                                      <p:cBhvr>
                                        <p:cTn id="14" dur="1000" fill="hold"/>
                                        <p:tgtEl>
                                          <p:spTgt spid="61446"/>
                                        </p:tgtEl>
                                        <p:attrNameLst>
                                          <p:attrName>ppt_w</p:attrName>
                                        </p:attrNameLst>
                                      </p:cBhvr>
                                      <p:tavLst>
                                        <p:tav tm="0">
                                          <p:val>
                                            <p:strVal val="#ppt_w*0.70"/>
                                          </p:val>
                                        </p:tav>
                                        <p:tav tm="100000">
                                          <p:val>
                                            <p:strVal val="#ppt_w"/>
                                          </p:val>
                                        </p:tav>
                                      </p:tavLst>
                                    </p:anim>
                                    <p:anim calcmode="lin" valueType="num">
                                      <p:cBhvr>
                                        <p:cTn id="15" dur="1000" fill="hold"/>
                                        <p:tgtEl>
                                          <p:spTgt spid="61446"/>
                                        </p:tgtEl>
                                        <p:attrNameLst>
                                          <p:attrName>ppt_h</p:attrName>
                                        </p:attrNameLst>
                                      </p:cBhvr>
                                      <p:tavLst>
                                        <p:tav tm="0">
                                          <p:val>
                                            <p:strVal val="#ppt_h"/>
                                          </p:val>
                                        </p:tav>
                                        <p:tav tm="100000">
                                          <p:val>
                                            <p:strVal val="#ppt_h"/>
                                          </p:val>
                                        </p:tav>
                                      </p:tavLst>
                                    </p:anim>
                                    <p:animEffect transition="in" filter="fade">
                                      <p:cBhvr>
                                        <p:cTn id="16" dur="1000"/>
                                        <p:tgtEl>
                                          <p:spTgt spid="61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6" grpId="0" animBg="1"/>
      <p:bldP spid="6144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5" name="Picture 2"/>
          <p:cNvPicPr>
            <a:picLocks noChangeAspect="1" noChangeArrowheads="1"/>
          </p:cNvPicPr>
          <p:nvPr/>
        </p:nvPicPr>
        <p:blipFill>
          <a:blip r:embed="rId2"/>
          <a:srcRect/>
          <a:stretch>
            <a:fillRect/>
          </a:stretch>
        </p:blipFill>
        <p:spPr bwMode="auto">
          <a:xfrm>
            <a:off x="0" y="381000"/>
            <a:ext cx="9144000" cy="61658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5"/>
          <p:cNvSpPr>
            <a:spLocks noChangeArrowheads="1"/>
          </p:cNvSpPr>
          <p:nvPr/>
        </p:nvSpPr>
        <p:spPr bwMode="auto">
          <a:xfrm>
            <a:off x="2997200" y="3760788"/>
            <a:ext cx="6146800" cy="762000"/>
          </a:xfrm>
          <a:prstGeom prst="rect">
            <a:avLst/>
          </a:prstGeom>
          <a:noFill/>
          <a:ln w="9525">
            <a:noFill/>
            <a:miter lim="800000"/>
            <a:headEnd/>
            <a:tailEnd/>
          </a:ln>
        </p:spPr>
        <p:txBody>
          <a:bodyPr>
            <a:spAutoFit/>
          </a:bodyPr>
          <a:lstStyle/>
          <a:p>
            <a:r>
              <a:rPr lang="en-US" sz="4400" b="1">
                <a:solidFill>
                  <a:srgbClr val="2F5A8D"/>
                </a:solidFill>
              </a:rPr>
              <a:t>EBSCO Publishing</a:t>
            </a:r>
            <a:endParaRPr lang="en-US" sz="4400">
              <a:solidFill>
                <a:srgbClr val="2F5A8D"/>
              </a:solidFill>
            </a:endParaRPr>
          </a:p>
        </p:txBody>
      </p:sp>
      <p:pic>
        <p:nvPicPr>
          <p:cNvPr id="119810" name="Picture 6" descr="http://support.ebsco.com/images/logos/logo_eBooks_Audiobooks.png"/>
          <p:cNvPicPr>
            <a:picLocks noChangeAspect="1" noChangeArrowheads="1"/>
          </p:cNvPicPr>
          <p:nvPr/>
        </p:nvPicPr>
        <p:blipFill>
          <a:blip r:embed="rId2"/>
          <a:srcRect/>
          <a:stretch>
            <a:fillRect/>
          </a:stretch>
        </p:blipFill>
        <p:spPr bwMode="auto">
          <a:xfrm>
            <a:off x="1311275" y="1490663"/>
            <a:ext cx="5741988" cy="2439987"/>
          </a:xfrm>
          <a:prstGeom prst="rect">
            <a:avLst/>
          </a:prstGeom>
          <a:noFill/>
          <a:ln w="9525">
            <a:noFill/>
            <a:miter lim="800000"/>
            <a:headEnd/>
            <a:tailEnd/>
          </a:ln>
        </p:spPr>
      </p:pic>
      <p:sp>
        <p:nvSpPr>
          <p:cNvPr id="119811" name="Rectangle 5"/>
          <p:cNvSpPr>
            <a:spLocks noChangeArrowheads="1"/>
          </p:cNvSpPr>
          <p:nvPr/>
        </p:nvSpPr>
        <p:spPr bwMode="auto">
          <a:xfrm>
            <a:off x="5454650" y="5589588"/>
            <a:ext cx="3124200" cy="1006475"/>
          </a:xfrm>
          <a:prstGeom prst="rect">
            <a:avLst/>
          </a:prstGeom>
          <a:noFill/>
          <a:ln w="9525">
            <a:noFill/>
            <a:miter lim="800000"/>
            <a:headEnd/>
            <a:tailEnd/>
          </a:ln>
        </p:spPr>
        <p:txBody>
          <a:bodyPr>
            <a:spAutoFit/>
          </a:bodyPr>
          <a:lstStyle/>
          <a:p>
            <a:r>
              <a:rPr lang="en-US" sz="2000" b="1">
                <a:solidFill>
                  <a:srgbClr val="2F5A8D"/>
                </a:solidFill>
              </a:rPr>
              <a:t>Teresa G</a:t>
            </a:r>
            <a:r>
              <a:rPr lang="en-US" sz="2000" b="1">
                <a:solidFill>
                  <a:srgbClr val="2F5A8D"/>
                </a:solidFill>
                <a:latin typeface="Arial" charset="0"/>
              </a:rPr>
              <a:t>ó</a:t>
            </a:r>
            <a:r>
              <a:rPr lang="en-US" sz="2000" b="1">
                <a:solidFill>
                  <a:srgbClr val="2F5A8D"/>
                </a:solidFill>
              </a:rPr>
              <a:t>recka</a:t>
            </a:r>
          </a:p>
          <a:p>
            <a:r>
              <a:rPr lang="en-US" sz="2000" b="1">
                <a:solidFill>
                  <a:srgbClr val="2F5A8D"/>
                </a:solidFill>
              </a:rPr>
              <a:t>EBSCO</a:t>
            </a:r>
            <a:r>
              <a:rPr lang="pl-PL" sz="2000" b="1">
                <a:solidFill>
                  <a:srgbClr val="2F5A8D"/>
                </a:solidFill>
              </a:rPr>
              <a:t> Publishing</a:t>
            </a:r>
          </a:p>
          <a:p>
            <a:r>
              <a:rPr lang="pl-PL" sz="2000" b="1">
                <a:solidFill>
                  <a:srgbClr val="2F5A8D"/>
                </a:solidFill>
              </a:rPr>
              <a:t>tgorecka@ebsco.com</a:t>
            </a:r>
          </a:p>
        </p:txBody>
      </p:sp>
      <p:sp>
        <p:nvSpPr>
          <p:cNvPr id="119812" name="Rectangle 3"/>
          <p:cNvSpPr>
            <a:spLocks noChangeArrowheads="1"/>
          </p:cNvSpPr>
          <p:nvPr/>
        </p:nvSpPr>
        <p:spPr bwMode="auto">
          <a:xfrm>
            <a:off x="2795588" y="4605338"/>
            <a:ext cx="6348412" cy="822325"/>
          </a:xfrm>
          <a:prstGeom prst="rect">
            <a:avLst/>
          </a:prstGeom>
          <a:noFill/>
          <a:ln w="9525">
            <a:noFill/>
            <a:miter lim="800000"/>
            <a:headEnd/>
            <a:tailEnd/>
          </a:ln>
        </p:spPr>
        <p:txBody>
          <a:bodyPr/>
          <a:lstStyle/>
          <a:p>
            <a:pPr algn="ctr"/>
            <a:r>
              <a:rPr lang="ru-RU" sz="4400">
                <a:solidFill>
                  <a:srgbClr val="2F5A8D"/>
                </a:solidFill>
                <a:latin typeface="Arial" charset="0"/>
              </a:rPr>
              <a:t>Спасибо за внимание!</a:t>
            </a:r>
            <a:endParaRPr lang="en-US" sz="4400">
              <a:solidFill>
                <a:srgbClr val="2F5A8D"/>
              </a:solidFill>
              <a:latin typeface="Arial" charset="0"/>
            </a:endParaRPr>
          </a:p>
        </p:txBody>
      </p:sp>
      <p:sp>
        <p:nvSpPr>
          <p:cNvPr id="119813" name="Text Box 8"/>
          <p:cNvSpPr txBox="1">
            <a:spLocks noChangeArrowheads="1"/>
          </p:cNvSpPr>
          <p:nvPr/>
        </p:nvSpPr>
        <p:spPr bwMode="auto">
          <a:xfrm>
            <a:off x="666750" y="5721350"/>
            <a:ext cx="3619500" cy="519113"/>
          </a:xfrm>
          <a:prstGeom prst="rect">
            <a:avLst/>
          </a:prstGeom>
          <a:solidFill>
            <a:srgbClr val="CCCCFF"/>
          </a:solidFill>
          <a:ln w="9525">
            <a:noFill/>
            <a:miter lim="800000"/>
            <a:headEnd/>
            <a:tailEnd/>
          </a:ln>
        </p:spPr>
        <p:txBody>
          <a:bodyPr>
            <a:spAutoFit/>
          </a:bodyPr>
          <a:lstStyle/>
          <a:p>
            <a:pPr>
              <a:spcBef>
                <a:spcPct val="50000"/>
              </a:spcBef>
            </a:pPr>
            <a:r>
              <a:rPr lang="pl-PL" sz="2800">
                <a:latin typeface="Arial" charset="0"/>
              </a:rPr>
              <a:t>www.ebscohost.com</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idx="4294967295"/>
          </p:nvPr>
        </p:nvSpPr>
        <p:spPr>
          <a:xfrm>
            <a:off x="0" y="1508125"/>
            <a:ext cx="9144000" cy="687388"/>
          </a:xfrm>
        </p:spPr>
        <p:txBody>
          <a:bodyPr/>
          <a:lstStyle/>
          <a:p>
            <a:pPr eaLnBrk="1" hangingPunct="1"/>
            <a:r>
              <a:rPr lang="ru-RU" smtClean="0"/>
              <a:t>Академические книги ведущих научных издательств</a:t>
            </a:r>
            <a:endParaRPr lang="pl-PL" smtClean="0"/>
          </a:p>
        </p:txBody>
      </p:sp>
      <p:sp>
        <p:nvSpPr>
          <p:cNvPr id="27650" name="Content Placeholder 2"/>
          <p:cNvSpPr txBox="1">
            <a:spLocks/>
          </p:cNvSpPr>
          <p:nvPr/>
        </p:nvSpPr>
        <p:spPr bwMode="auto">
          <a:xfrm>
            <a:off x="604838" y="2219325"/>
            <a:ext cx="3810000" cy="4191000"/>
          </a:xfrm>
          <a:prstGeom prst="rect">
            <a:avLst/>
          </a:prstGeom>
          <a:noFill/>
          <a:ln w="9525">
            <a:noFill/>
            <a:miter lim="800000"/>
            <a:headEnd/>
            <a:tailEnd/>
          </a:ln>
        </p:spPr>
        <p:txBody>
          <a:bodyPr/>
          <a:lstStyle/>
          <a:p>
            <a:pPr marL="227013" indent="-227013">
              <a:spcBef>
                <a:spcPts val="800"/>
              </a:spcBef>
              <a:buSzPct val="75000"/>
              <a:buFont typeface="Wingdings" pitchFamily="2" charset="2"/>
              <a:buChar char="§"/>
            </a:pPr>
            <a:r>
              <a:rPr lang="en-US" sz="2000"/>
              <a:t>Taylor &amp; Francis Routledge</a:t>
            </a:r>
          </a:p>
          <a:p>
            <a:pPr marL="227013" indent="-227013">
              <a:spcBef>
                <a:spcPts val="800"/>
              </a:spcBef>
              <a:buSzPct val="75000"/>
              <a:buFont typeface="Wingdings" pitchFamily="2" charset="2"/>
              <a:buChar char="§"/>
            </a:pPr>
            <a:r>
              <a:rPr lang="en-US" sz="2000"/>
              <a:t>John Wiley &amp; Sons</a:t>
            </a:r>
          </a:p>
          <a:p>
            <a:pPr marL="227013" indent="-227013">
              <a:spcBef>
                <a:spcPts val="800"/>
              </a:spcBef>
              <a:buSzPct val="75000"/>
              <a:buFont typeface="Wingdings" pitchFamily="2" charset="2"/>
              <a:buChar char="§"/>
            </a:pPr>
            <a:r>
              <a:rPr lang="en-US" sz="2000"/>
              <a:t>ABC-CLIO</a:t>
            </a:r>
          </a:p>
          <a:p>
            <a:pPr marL="227013" indent="-227013">
              <a:spcBef>
                <a:spcPts val="800"/>
              </a:spcBef>
              <a:buSzPct val="75000"/>
              <a:buFont typeface="Wingdings" pitchFamily="2" charset="2"/>
              <a:buChar char="§"/>
            </a:pPr>
            <a:r>
              <a:rPr lang="en-US" sz="2000"/>
              <a:t>Palgrave Macmillan</a:t>
            </a:r>
          </a:p>
          <a:p>
            <a:pPr marL="227013" indent="-227013">
              <a:spcBef>
                <a:spcPts val="800"/>
              </a:spcBef>
              <a:buSzPct val="75000"/>
              <a:buFont typeface="Wingdings" pitchFamily="2" charset="2"/>
              <a:buChar char="§"/>
            </a:pPr>
            <a:r>
              <a:rPr lang="en-US" sz="2000"/>
              <a:t>Facts on File</a:t>
            </a:r>
          </a:p>
          <a:p>
            <a:pPr marL="227013" indent="-227013">
              <a:spcBef>
                <a:spcPts val="800"/>
              </a:spcBef>
              <a:buSzPct val="75000"/>
              <a:buFont typeface="Wingdings" pitchFamily="2" charset="2"/>
              <a:buChar char="§"/>
            </a:pPr>
            <a:r>
              <a:rPr lang="en-US" sz="2000"/>
              <a:t>Edward Elgar Publishing</a:t>
            </a:r>
          </a:p>
          <a:p>
            <a:pPr marL="227013" indent="-227013">
              <a:spcBef>
                <a:spcPts val="800"/>
              </a:spcBef>
              <a:buSzPct val="75000"/>
              <a:buFont typeface="Wingdings" pitchFamily="2" charset="2"/>
              <a:buChar char="§"/>
            </a:pPr>
            <a:r>
              <a:rPr lang="en-US" sz="2000"/>
              <a:t>Springer Science &amp; Business</a:t>
            </a:r>
          </a:p>
          <a:p>
            <a:pPr marL="227013" indent="-227013">
              <a:spcBef>
                <a:spcPts val="800"/>
              </a:spcBef>
              <a:buSzPct val="75000"/>
              <a:buFont typeface="Wingdings" pitchFamily="2" charset="2"/>
              <a:buChar char="§"/>
            </a:pPr>
            <a:r>
              <a:rPr lang="en-US" sz="2000"/>
              <a:t>CRC Press</a:t>
            </a:r>
          </a:p>
          <a:p>
            <a:pPr marL="227013" indent="-227013">
              <a:spcBef>
                <a:spcPts val="800"/>
              </a:spcBef>
              <a:buSzPct val="75000"/>
              <a:buFont typeface="Wingdings" pitchFamily="2" charset="2"/>
              <a:buChar char="§"/>
            </a:pPr>
            <a:r>
              <a:rPr lang="en-US" sz="2000"/>
              <a:t>I.B. Tauris</a:t>
            </a:r>
          </a:p>
        </p:txBody>
      </p:sp>
      <p:sp>
        <p:nvSpPr>
          <p:cNvPr id="27651" name="Content Placeholder 3"/>
          <p:cNvSpPr txBox="1">
            <a:spLocks/>
          </p:cNvSpPr>
          <p:nvPr/>
        </p:nvSpPr>
        <p:spPr bwMode="auto">
          <a:xfrm>
            <a:off x="4729163" y="2124075"/>
            <a:ext cx="3810000" cy="4191000"/>
          </a:xfrm>
          <a:prstGeom prst="rect">
            <a:avLst/>
          </a:prstGeom>
          <a:noFill/>
          <a:ln w="9525">
            <a:noFill/>
            <a:miter lim="800000"/>
            <a:headEnd/>
            <a:tailEnd/>
          </a:ln>
        </p:spPr>
        <p:txBody>
          <a:bodyPr/>
          <a:lstStyle/>
          <a:p>
            <a:pPr marL="228600" indent="-228600" eaLnBrk="0" hangingPunct="0">
              <a:spcBef>
                <a:spcPts val="800"/>
              </a:spcBef>
              <a:buSzPct val="75000"/>
              <a:buFont typeface="Wingdings" pitchFamily="2" charset="2"/>
              <a:buChar char="§"/>
            </a:pPr>
            <a:r>
              <a:rPr lang="en-US" sz="2000"/>
              <a:t>Elsevier</a:t>
            </a:r>
          </a:p>
          <a:p>
            <a:pPr marL="228600" indent="-228600" eaLnBrk="0" hangingPunct="0">
              <a:spcBef>
                <a:spcPts val="800"/>
              </a:spcBef>
              <a:buSzPct val="75000"/>
              <a:buFont typeface="Wingdings" pitchFamily="2" charset="2"/>
              <a:buChar char="§"/>
            </a:pPr>
            <a:r>
              <a:rPr lang="en-US" sz="2000"/>
              <a:t>IGI Global</a:t>
            </a:r>
          </a:p>
          <a:p>
            <a:pPr marL="228600" indent="-228600" eaLnBrk="0" hangingPunct="0">
              <a:spcBef>
                <a:spcPts val="800"/>
              </a:spcBef>
              <a:buSzPct val="75000"/>
              <a:buFont typeface="Wingdings" pitchFamily="2" charset="2"/>
              <a:buChar char="§"/>
            </a:pPr>
            <a:r>
              <a:rPr lang="en-US" sz="2000"/>
              <a:t>Greenwood Publishing Group</a:t>
            </a:r>
          </a:p>
          <a:p>
            <a:pPr marL="228600" indent="-228600" eaLnBrk="0" hangingPunct="0">
              <a:spcBef>
                <a:spcPts val="800"/>
              </a:spcBef>
              <a:buSzPct val="75000"/>
              <a:buFont typeface="Wingdings" pitchFamily="2" charset="2"/>
              <a:buChar char="§"/>
            </a:pPr>
            <a:r>
              <a:rPr lang="en-US" sz="2000"/>
              <a:t>Springer Publishing</a:t>
            </a:r>
          </a:p>
          <a:p>
            <a:pPr marL="228600" indent="-228600" eaLnBrk="0" hangingPunct="0">
              <a:spcBef>
                <a:spcPts val="800"/>
              </a:spcBef>
              <a:buSzPct val="75000"/>
              <a:buFont typeface="Wingdings" pitchFamily="2" charset="2"/>
              <a:buChar char="§"/>
            </a:pPr>
            <a:r>
              <a:rPr lang="en-US" sz="2000"/>
              <a:t>Continuum Publishing</a:t>
            </a:r>
          </a:p>
          <a:p>
            <a:pPr marL="228600" indent="-228600" eaLnBrk="0" hangingPunct="0">
              <a:spcBef>
                <a:spcPts val="800"/>
              </a:spcBef>
              <a:buSzPct val="75000"/>
              <a:buFont typeface="Wingdings" pitchFamily="2" charset="2"/>
              <a:buChar char="§"/>
            </a:pPr>
            <a:r>
              <a:rPr lang="en-US" sz="2000"/>
              <a:t>Oxford University Press</a:t>
            </a:r>
          </a:p>
          <a:p>
            <a:pPr marL="228600" indent="-228600" eaLnBrk="0" hangingPunct="0">
              <a:spcBef>
                <a:spcPts val="800"/>
              </a:spcBef>
              <a:buSzPct val="75000"/>
              <a:buFont typeface="Wingdings" pitchFamily="2" charset="2"/>
              <a:buChar char="§"/>
            </a:pPr>
            <a:r>
              <a:rPr lang="en-US" sz="2000"/>
              <a:t>Cambridge University Press</a:t>
            </a:r>
          </a:p>
          <a:p>
            <a:pPr marL="228600" indent="-228600" eaLnBrk="0" hangingPunct="0">
              <a:spcBef>
                <a:spcPts val="800"/>
              </a:spcBef>
              <a:buSzPct val="75000"/>
              <a:buFont typeface="Wingdings" pitchFamily="2" charset="2"/>
              <a:buChar char="§"/>
            </a:pPr>
            <a:r>
              <a:rPr lang="en-US" sz="2000"/>
              <a:t>MIT Press</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idx="4294967295"/>
          </p:nvPr>
        </p:nvSpPr>
        <p:spPr>
          <a:xfrm>
            <a:off x="0" y="1508125"/>
            <a:ext cx="9144000" cy="687388"/>
          </a:xfrm>
        </p:spPr>
        <p:txBody>
          <a:bodyPr/>
          <a:lstStyle/>
          <a:p>
            <a:pPr eaLnBrk="1" hangingPunct="1"/>
            <a:r>
              <a:rPr lang="ru-RU" smtClean="0"/>
              <a:t>Книги по медицине ведущих научных издательств</a:t>
            </a:r>
            <a:endParaRPr lang="pl-PL" smtClean="0"/>
          </a:p>
        </p:txBody>
      </p:sp>
      <p:sp>
        <p:nvSpPr>
          <p:cNvPr id="29698" name="Content Placeholder 2"/>
          <p:cNvSpPr txBox="1">
            <a:spLocks/>
          </p:cNvSpPr>
          <p:nvPr/>
        </p:nvSpPr>
        <p:spPr bwMode="auto">
          <a:xfrm>
            <a:off x="628650" y="2065338"/>
            <a:ext cx="3954463" cy="4495800"/>
          </a:xfrm>
          <a:prstGeom prst="rect">
            <a:avLst/>
          </a:prstGeom>
          <a:noFill/>
          <a:ln w="9525">
            <a:noFill/>
            <a:miter lim="800000"/>
            <a:headEnd/>
            <a:tailEnd/>
          </a:ln>
        </p:spPr>
        <p:txBody>
          <a:bodyPr/>
          <a:lstStyle/>
          <a:p>
            <a:pPr marL="227013" indent="-227013">
              <a:spcBef>
                <a:spcPts val="800"/>
              </a:spcBef>
              <a:buSzPct val="75000"/>
              <a:buFont typeface="Wingdings" pitchFamily="2" charset="2"/>
              <a:buChar char="§"/>
            </a:pPr>
            <a:r>
              <a:rPr lang="en-US" sz="2000"/>
              <a:t>Elsevier Health</a:t>
            </a:r>
          </a:p>
          <a:p>
            <a:pPr marL="227013" indent="-227013">
              <a:spcBef>
                <a:spcPts val="800"/>
              </a:spcBef>
              <a:buSzPct val="75000"/>
              <a:buFont typeface="Wingdings" pitchFamily="2" charset="2"/>
              <a:buChar char="§"/>
            </a:pPr>
            <a:r>
              <a:rPr lang="en-US" sz="2000"/>
              <a:t>Taylor &amp; Francis Routledge</a:t>
            </a:r>
          </a:p>
          <a:p>
            <a:pPr marL="227013" indent="-227013">
              <a:spcBef>
                <a:spcPts val="800"/>
              </a:spcBef>
              <a:buSzPct val="75000"/>
              <a:buFont typeface="Wingdings" pitchFamily="2" charset="2"/>
              <a:buChar char="§"/>
            </a:pPr>
            <a:r>
              <a:rPr lang="en-US" sz="2000"/>
              <a:t>CRC Press</a:t>
            </a:r>
          </a:p>
          <a:p>
            <a:pPr marL="227013" indent="-227013">
              <a:spcBef>
                <a:spcPts val="800"/>
              </a:spcBef>
              <a:buSzPct val="75000"/>
              <a:buFont typeface="Wingdings" pitchFamily="2" charset="2"/>
              <a:buChar char="§"/>
            </a:pPr>
            <a:r>
              <a:rPr lang="en-US" sz="2000"/>
              <a:t>John Wiley &amp; Sons</a:t>
            </a:r>
          </a:p>
          <a:p>
            <a:pPr marL="227013" indent="-227013">
              <a:spcBef>
                <a:spcPts val="800"/>
              </a:spcBef>
              <a:buSzPct val="75000"/>
              <a:buFont typeface="Wingdings" pitchFamily="2" charset="2"/>
              <a:buChar char="§"/>
            </a:pPr>
            <a:r>
              <a:rPr lang="en-US" sz="2000"/>
              <a:t>Cambridge University Press</a:t>
            </a:r>
          </a:p>
          <a:p>
            <a:pPr marL="227013" indent="-227013">
              <a:spcBef>
                <a:spcPts val="800"/>
              </a:spcBef>
              <a:buSzPct val="75000"/>
              <a:buFont typeface="Wingdings" pitchFamily="2" charset="2"/>
              <a:buChar char="§"/>
            </a:pPr>
            <a:r>
              <a:rPr lang="en-US" sz="2000"/>
              <a:t>Springer Science &amp; Business</a:t>
            </a:r>
          </a:p>
          <a:p>
            <a:pPr marL="227013" indent="-227013">
              <a:spcBef>
                <a:spcPts val="800"/>
              </a:spcBef>
              <a:buSzPct val="75000"/>
              <a:buFont typeface="Wingdings" pitchFamily="2" charset="2"/>
              <a:buChar char="§"/>
            </a:pPr>
            <a:r>
              <a:rPr lang="en-US" sz="2000"/>
              <a:t>Nursing Knowledge Intl</a:t>
            </a:r>
          </a:p>
          <a:p>
            <a:pPr marL="227013" indent="-227013">
              <a:spcBef>
                <a:spcPts val="800"/>
              </a:spcBef>
              <a:buSzPct val="75000"/>
              <a:buFont typeface="Wingdings" pitchFamily="2" charset="2"/>
              <a:buChar char="§"/>
            </a:pPr>
            <a:r>
              <a:rPr lang="en-US" sz="2000"/>
              <a:t>Humana Press</a:t>
            </a:r>
          </a:p>
          <a:p>
            <a:pPr marL="227013" indent="-227013">
              <a:spcBef>
                <a:spcPts val="800"/>
              </a:spcBef>
              <a:buSzPct val="75000"/>
              <a:buFont typeface="Wingdings" pitchFamily="2" charset="2"/>
              <a:buChar char="§"/>
            </a:pPr>
            <a:r>
              <a:rPr lang="en-US" sz="2000"/>
              <a:t>Nova Science Publishers</a:t>
            </a:r>
          </a:p>
          <a:p>
            <a:pPr marL="227013" indent="-227013">
              <a:spcBef>
                <a:spcPts val="800"/>
              </a:spcBef>
              <a:buSzPct val="75000"/>
              <a:buFont typeface="Wingdings" pitchFamily="2" charset="2"/>
              <a:buChar char="§"/>
            </a:pPr>
            <a:r>
              <a:rPr lang="en-US" sz="2000"/>
              <a:t>Clinical Publishing Oxford</a:t>
            </a:r>
          </a:p>
          <a:p>
            <a:pPr marL="227013" indent="-227013">
              <a:spcBef>
                <a:spcPts val="800"/>
              </a:spcBef>
              <a:buSzPct val="75000"/>
              <a:buFont typeface="Wingdings" pitchFamily="2" charset="2"/>
              <a:buChar char="§"/>
            </a:pPr>
            <a:r>
              <a:rPr lang="en-US" sz="2000"/>
              <a:t>Guilford Publications</a:t>
            </a:r>
          </a:p>
          <a:p>
            <a:pPr marL="227013" indent="-227013">
              <a:spcBef>
                <a:spcPts val="800"/>
              </a:spcBef>
              <a:buSzPct val="75000"/>
              <a:buFont typeface="Wingdings" pitchFamily="2" charset="2"/>
              <a:buChar char="§"/>
            </a:pPr>
            <a:endParaRPr lang="en-US" sz="2000"/>
          </a:p>
        </p:txBody>
      </p:sp>
      <p:sp>
        <p:nvSpPr>
          <p:cNvPr id="29699" name="Content Placeholder 3"/>
          <p:cNvSpPr txBox="1">
            <a:spLocks/>
          </p:cNvSpPr>
          <p:nvPr/>
        </p:nvSpPr>
        <p:spPr bwMode="auto">
          <a:xfrm>
            <a:off x="4583113" y="2078038"/>
            <a:ext cx="4343400" cy="4495800"/>
          </a:xfrm>
          <a:prstGeom prst="rect">
            <a:avLst/>
          </a:prstGeom>
          <a:noFill/>
          <a:ln w="9525">
            <a:noFill/>
            <a:miter lim="800000"/>
            <a:headEnd/>
            <a:tailEnd/>
          </a:ln>
        </p:spPr>
        <p:txBody>
          <a:bodyPr/>
          <a:lstStyle/>
          <a:p>
            <a:pPr marL="228600" indent="-228600" eaLnBrk="0" hangingPunct="0">
              <a:spcBef>
                <a:spcPts val="800"/>
              </a:spcBef>
              <a:buSzPct val="75000"/>
              <a:buFont typeface="Wingdings" pitchFamily="2" charset="2"/>
              <a:buChar char="§"/>
            </a:pPr>
            <a:r>
              <a:rPr lang="en-US" sz="2000"/>
              <a:t>Informa Healthcare</a:t>
            </a:r>
          </a:p>
          <a:p>
            <a:pPr marL="228600" indent="-228600" eaLnBrk="0" hangingPunct="0">
              <a:spcBef>
                <a:spcPts val="800"/>
              </a:spcBef>
              <a:buSzPct val="75000"/>
              <a:buFont typeface="Wingdings" pitchFamily="2" charset="2"/>
              <a:buChar char="§"/>
            </a:pPr>
            <a:r>
              <a:rPr lang="en-US" sz="2000"/>
              <a:t>Demos Medical Publishing</a:t>
            </a:r>
          </a:p>
          <a:p>
            <a:pPr marL="228600" indent="-228600" eaLnBrk="0" hangingPunct="0">
              <a:spcBef>
                <a:spcPts val="800"/>
              </a:spcBef>
              <a:buSzPct val="75000"/>
              <a:buFont typeface="Wingdings" pitchFamily="2" charset="2"/>
              <a:buChar char="§"/>
            </a:pPr>
            <a:r>
              <a:rPr lang="en-US" sz="2000"/>
              <a:t>F.A. Davis</a:t>
            </a:r>
          </a:p>
          <a:p>
            <a:pPr marL="228600" indent="-228600" eaLnBrk="0" hangingPunct="0">
              <a:spcBef>
                <a:spcPts val="800"/>
              </a:spcBef>
              <a:buSzPct val="75000"/>
              <a:buFont typeface="Wingdings" pitchFamily="2" charset="2"/>
              <a:buChar char="§"/>
            </a:pPr>
            <a:r>
              <a:rPr lang="en-US" sz="2000"/>
              <a:t>Elsevier Science</a:t>
            </a:r>
          </a:p>
          <a:p>
            <a:pPr marL="228600" indent="-228600" eaLnBrk="0" hangingPunct="0">
              <a:spcBef>
                <a:spcPts val="800"/>
              </a:spcBef>
              <a:buSzPct val="75000"/>
              <a:buFont typeface="Wingdings" pitchFamily="2" charset="2"/>
              <a:buChar char="§"/>
            </a:pPr>
            <a:r>
              <a:rPr lang="en-US" sz="2000"/>
              <a:t>Jones &amp; Bartlett</a:t>
            </a:r>
          </a:p>
          <a:p>
            <a:pPr marL="228600" indent="-228600" eaLnBrk="0" hangingPunct="0">
              <a:spcBef>
                <a:spcPts val="800"/>
              </a:spcBef>
              <a:buSzPct val="75000"/>
              <a:buFont typeface="Wingdings" pitchFamily="2" charset="2"/>
              <a:buChar char="§"/>
            </a:pPr>
            <a:r>
              <a:rPr lang="en-US" sz="2000"/>
              <a:t>American Psychiatric Publishing</a:t>
            </a:r>
          </a:p>
          <a:p>
            <a:pPr marL="228600" indent="-228600" eaLnBrk="0" hangingPunct="0">
              <a:spcBef>
                <a:spcPts val="800"/>
              </a:spcBef>
              <a:buSzPct val="75000"/>
              <a:buFont typeface="Wingdings" pitchFamily="2" charset="2"/>
              <a:buChar char="§"/>
            </a:pPr>
            <a:r>
              <a:rPr lang="en-US" sz="2000"/>
              <a:t>IGI Global</a:t>
            </a:r>
          </a:p>
          <a:p>
            <a:pPr marL="228600" indent="-228600" eaLnBrk="0" hangingPunct="0">
              <a:spcBef>
                <a:spcPts val="800"/>
              </a:spcBef>
              <a:buSzPct val="75000"/>
              <a:buFont typeface="Wingdings" pitchFamily="2" charset="2"/>
              <a:buChar char="§"/>
            </a:pPr>
            <a:r>
              <a:rPr lang="en-US" sz="2000"/>
              <a:t>Oxford University Press</a:t>
            </a:r>
          </a:p>
          <a:p>
            <a:pPr marL="228600" indent="-228600" eaLnBrk="0" hangingPunct="0">
              <a:spcBef>
                <a:spcPts val="800"/>
              </a:spcBef>
              <a:buSzPct val="75000"/>
              <a:buFont typeface="Wingdings" pitchFamily="2" charset="2"/>
              <a:buChar char="§"/>
            </a:pPr>
            <a:r>
              <a:rPr lang="en-US" sz="2000"/>
              <a:t>McGraw-Hill International</a:t>
            </a:r>
          </a:p>
          <a:p>
            <a:pPr marL="228600" indent="-228600" eaLnBrk="0" hangingPunct="0">
              <a:spcBef>
                <a:spcPts val="800"/>
              </a:spcBef>
              <a:buSzPct val="75000"/>
              <a:buFont typeface="Wingdings" pitchFamily="2" charset="2"/>
              <a:buChar char="§"/>
            </a:pPr>
            <a:r>
              <a:rPr lang="en-US" sz="2000"/>
              <a:t>Springer Publishing</a:t>
            </a:r>
          </a:p>
          <a:p>
            <a:pPr marL="228600" indent="-228600" eaLnBrk="0" hangingPunct="0">
              <a:spcBef>
                <a:spcPts val="800"/>
              </a:spcBef>
              <a:buSzPct val="75000"/>
              <a:buFont typeface="Wingdings" pitchFamily="2" charset="2"/>
              <a:buChar char="§"/>
            </a:pPr>
            <a:r>
              <a:rPr lang="en-US" sz="2000"/>
              <a:t>WHO</a:t>
            </a:r>
          </a:p>
          <a:p>
            <a:pPr marL="228600" indent="-228600" eaLnBrk="0" hangingPunct="0">
              <a:spcBef>
                <a:spcPts val="800"/>
              </a:spcBef>
              <a:buSzPct val="75000"/>
              <a:buFont typeface="Wingdings" pitchFamily="2" charset="2"/>
              <a:buChar char="§"/>
            </a:pPr>
            <a:endParaRPr lang="en-US" sz="200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idx="4294967295"/>
          </p:nvPr>
        </p:nvSpPr>
        <p:spPr>
          <a:xfrm>
            <a:off x="0" y="1246188"/>
            <a:ext cx="9144000" cy="762000"/>
          </a:xfrm>
        </p:spPr>
        <p:txBody>
          <a:bodyPr/>
          <a:lstStyle/>
          <a:p>
            <a:r>
              <a:rPr lang="ru-RU" smtClean="0"/>
              <a:t>Аудио книги</a:t>
            </a:r>
            <a:endParaRPr lang="en-US" smtClean="0"/>
          </a:p>
        </p:txBody>
      </p:sp>
      <p:sp>
        <p:nvSpPr>
          <p:cNvPr id="31746" name="Content Placeholder 2"/>
          <p:cNvSpPr>
            <a:spLocks noGrp="1"/>
          </p:cNvSpPr>
          <p:nvPr>
            <p:ph idx="4294967295"/>
          </p:nvPr>
        </p:nvSpPr>
        <p:spPr>
          <a:xfrm>
            <a:off x="1698625" y="2058988"/>
            <a:ext cx="5529263" cy="1611312"/>
          </a:xfrm>
        </p:spPr>
        <p:txBody>
          <a:bodyPr/>
          <a:lstStyle/>
          <a:p>
            <a:pPr>
              <a:spcBef>
                <a:spcPct val="60000"/>
              </a:spcBef>
            </a:pPr>
            <a:r>
              <a:rPr lang="ru-RU" sz="2000" smtClean="0">
                <a:ea typeface="Arial Unicode MS" pitchFamily="34" charset="-128"/>
                <a:cs typeface="Arial Unicode MS" pitchFamily="34" charset="-128"/>
              </a:rPr>
              <a:t>Более </a:t>
            </a:r>
            <a:r>
              <a:rPr lang="pl-PL" sz="2000" smtClean="0">
                <a:ea typeface="Arial Unicode MS" pitchFamily="34" charset="-128"/>
                <a:cs typeface="Arial Unicode MS" pitchFamily="34" charset="-128"/>
              </a:rPr>
              <a:t>27.</a:t>
            </a:r>
            <a:r>
              <a:rPr lang="en-US" sz="2000" smtClean="0">
                <a:ea typeface="Arial Unicode MS" pitchFamily="34" charset="-128"/>
                <a:cs typeface="Arial Unicode MS" pitchFamily="34" charset="-128"/>
              </a:rPr>
              <a:t>000 </a:t>
            </a:r>
            <a:r>
              <a:rPr lang="ru-RU" sz="2000" smtClean="0">
                <a:ea typeface="Arial Unicode MS" pitchFamily="34" charset="-128"/>
                <a:cs typeface="Arial Unicode MS" pitchFamily="34" charset="-128"/>
              </a:rPr>
              <a:t>названий</a:t>
            </a:r>
            <a:endParaRPr lang="en-US" sz="2000" smtClean="0">
              <a:ea typeface="Arial Unicode MS" pitchFamily="34" charset="-128"/>
              <a:cs typeface="Arial Unicode MS" pitchFamily="34" charset="-128"/>
            </a:endParaRPr>
          </a:p>
          <a:p>
            <a:pPr>
              <a:spcBef>
                <a:spcPct val="60000"/>
              </a:spcBef>
            </a:pPr>
            <a:r>
              <a:rPr lang="ru-RU" sz="2000" smtClean="0">
                <a:ea typeface="Arial Unicode MS" pitchFamily="34" charset="-128"/>
                <a:cs typeface="Arial Unicode MS" pitchFamily="34" charset="-128"/>
              </a:rPr>
              <a:t>Полная совместимость с усиройствами </a:t>
            </a:r>
            <a:r>
              <a:rPr lang="pl-PL" sz="2000" smtClean="0">
                <a:ea typeface="Arial Unicode MS" pitchFamily="34" charset="-128"/>
                <a:cs typeface="Arial Unicode MS" pitchFamily="34" charset="-128"/>
              </a:rPr>
              <a:t>Apple</a:t>
            </a:r>
            <a:endParaRPr lang="en-US" sz="2000" smtClean="0">
              <a:ea typeface="Arial Unicode MS" pitchFamily="34" charset="-128"/>
              <a:cs typeface="Arial Unicode MS" pitchFamily="34" charset="-128"/>
            </a:endParaRPr>
          </a:p>
          <a:p>
            <a:pPr>
              <a:spcBef>
                <a:spcPct val="60000"/>
              </a:spcBef>
            </a:pPr>
            <a:r>
              <a:rPr lang="ru-RU" sz="2000" smtClean="0">
                <a:ea typeface="Arial Unicode MS" pitchFamily="34" charset="-128"/>
                <a:cs typeface="Arial Unicode MS" pitchFamily="34" charset="-128"/>
              </a:rPr>
              <a:t>Более </a:t>
            </a:r>
            <a:r>
              <a:rPr lang="en-US" sz="2000" smtClean="0">
                <a:ea typeface="Arial Unicode MS" pitchFamily="34" charset="-128"/>
                <a:cs typeface="Arial Unicode MS" pitchFamily="34" charset="-128"/>
              </a:rPr>
              <a:t>70 </a:t>
            </a:r>
            <a:r>
              <a:rPr lang="ru-RU" sz="2000" smtClean="0">
                <a:ea typeface="Arial Unicode MS" pitchFamily="34" charset="-128"/>
                <a:cs typeface="Arial Unicode MS" pitchFamily="34" charset="-128"/>
              </a:rPr>
              <a:t>издателей таких, как</a:t>
            </a:r>
            <a:r>
              <a:rPr lang="en-US" sz="2000" smtClean="0">
                <a:ea typeface="Arial Unicode MS" pitchFamily="34" charset="-128"/>
                <a:cs typeface="Arial Unicode MS" pitchFamily="34" charset="-128"/>
              </a:rPr>
              <a:t>:</a:t>
            </a:r>
          </a:p>
        </p:txBody>
      </p:sp>
      <p:sp>
        <p:nvSpPr>
          <p:cNvPr id="31747" name="Content Placeholder 2"/>
          <p:cNvSpPr>
            <a:spLocks noGrp="1"/>
          </p:cNvSpPr>
          <p:nvPr>
            <p:ph sz="half" idx="1"/>
          </p:nvPr>
        </p:nvSpPr>
        <p:spPr>
          <a:xfrm>
            <a:off x="1674813" y="3862388"/>
            <a:ext cx="2825750" cy="2443162"/>
          </a:xfrm>
        </p:spPr>
        <p:txBody>
          <a:bodyPr/>
          <a:lstStyle/>
          <a:p>
            <a:pPr lvl="1">
              <a:spcBef>
                <a:spcPct val="30000"/>
              </a:spcBef>
            </a:pPr>
            <a:r>
              <a:rPr lang="en-US" smtClean="0">
                <a:ea typeface="Arial Unicode MS" pitchFamily="34" charset="-128"/>
                <a:cs typeface="Arial Unicode MS" pitchFamily="34" charset="-128"/>
              </a:rPr>
              <a:t>Simon &amp; Schuster</a:t>
            </a:r>
          </a:p>
          <a:p>
            <a:pPr lvl="1">
              <a:spcBef>
                <a:spcPct val="30000"/>
              </a:spcBef>
            </a:pPr>
            <a:r>
              <a:rPr lang="en-US" smtClean="0">
                <a:ea typeface="Arial Unicode MS" pitchFamily="34" charset="-128"/>
                <a:cs typeface="Arial Unicode MS" pitchFamily="34" charset="-128"/>
              </a:rPr>
              <a:t>AudioGO (BBC)</a:t>
            </a:r>
          </a:p>
          <a:p>
            <a:pPr lvl="1">
              <a:spcBef>
                <a:spcPct val="30000"/>
              </a:spcBef>
            </a:pPr>
            <a:r>
              <a:rPr lang="en-US" smtClean="0">
                <a:ea typeface="Arial Unicode MS" pitchFamily="34" charset="-128"/>
                <a:cs typeface="Arial Unicode MS" pitchFamily="34" charset="-128"/>
              </a:rPr>
              <a:t>Blackstone</a:t>
            </a:r>
          </a:p>
          <a:p>
            <a:pPr lvl="1">
              <a:spcBef>
                <a:spcPct val="30000"/>
              </a:spcBef>
            </a:pPr>
            <a:r>
              <a:rPr lang="en-US" smtClean="0">
                <a:ea typeface="Arial Unicode MS" pitchFamily="34" charset="-128"/>
                <a:cs typeface="Arial Unicode MS" pitchFamily="34" charset="-128"/>
              </a:rPr>
              <a:t>Tantor</a:t>
            </a:r>
          </a:p>
          <a:p>
            <a:pPr lvl="1">
              <a:spcBef>
                <a:spcPct val="30000"/>
              </a:spcBef>
            </a:pPr>
            <a:r>
              <a:rPr lang="en-US" smtClean="0">
                <a:ea typeface="Arial Unicode MS" pitchFamily="34" charset="-128"/>
                <a:cs typeface="Arial Unicode MS" pitchFamily="34" charset="-128"/>
              </a:rPr>
              <a:t>Scholastic Audio</a:t>
            </a:r>
          </a:p>
        </p:txBody>
      </p:sp>
      <p:sp>
        <p:nvSpPr>
          <p:cNvPr id="31748" name="Content Placeholder 3"/>
          <p:cNvSpPr txBox="1">
            <a:spLocks/>
          </p:cNvSpPr>
          <p:nvPr/>
        </p:nvSpPr>
        <p:spPr bwMode="auto">
          <a:xfrm>
            <a:off x="4714875" y="3862388"/>
            <a:ext cx="3549650" cy="2432050"/>
          </a:xfrm>
          <a:prstGeom prst="rect">
            <a:avLst/>
          </a:prstGeom>
          <a:noFill/>
          <a:ln w="9525">
            <a:noFill/>
            <a:miter lim="800000"/>
            <a:headEnd/>
            <a:tailEnd/>
          </a:ln>
        </p:spPr>
        <p:txBody>
          <a:bodyPr/>
          <a:lstStyle/>
          <a:p>
            <a:pPr marL="341313" lvl="1" indent="-285750" eaLnBrk="0" hangingPunct="0">
              <a:spcBef>
                <a:spcPct val="30000"/>
              </a:spcBef>
              <a:buFontTx/>
              <a:buChar char="–"/>
            </a:pPr>
            <a:r>
              <a:rPr lang="en-US" sz="2000"/>
              <a:t>Highbridge Audio</a:t>
            </a:r>
          </a:p>
          <a:p>
            <a:pPr marL="341313" lvl="1" indent="-285750" eaLnBrk="0" hangingPunct="0">
              <a:spcBef>
                <a:spcPct val="30000"/>
              </a:spcBef>
              <a:buFontTx/>
              <a:buChar char="–"/>
            </a:pPr>
            <a:r>
              <a:rPr lang="en-US" sz="2000"/>
              <a:t>Phoenix Books &amp; Audio</a:t>
            </a:r>
          </a:p>
          <a:p>
            <a:pPr marL="341313" lvl="1" indent="-285750" eaLnBrk="0" hangingPunct="0">
              <a:spcBef>
                <a:spcPct val="30000"/>
              </a:spcBef>
              <a:buFontTx/>
              <a:buChar char="–"/>
            </a:pPr>
            <a:r>
              <a:rPr lang="en-US" sz="2000"/>
              <a:t>Naxos of America</a:t>
            </a:r>
          </a:p>
          <a:p>
            <a:pPr marL="341313" lvl="1" indent="-285750" eaLnBrk="0" hangingPunct="0">
              <a:spcBef>
                <a:spcPct val="30000"/>
              </a:spcBef>
              <a:buFontTx/>
              <a:buChar char="–"/>
            </a:pPr>
            <a:r>
              <a:rPr lang="en-US" sz="2000"/>
              <a:t>Oasis Audio</a:t>
            </a:r>
          </a:p>
          <a:p>
            <a:pPr marL="341313" lvl="1" indent="-285750" eaLnBrk="0" hangingPunct="0">
              <a:spcBef>
                <a:spcPct val="30000"/>
              </a:spcBef>
              <a:buFontTx/>
              <a:buChar char="–"/>
            </a:pPr>
            <a:r>
              <a:rPr lang="en-US" sz="2000"/>
              <a:t>Books in Motion</a:t>
            </a:r>
          </a:p>
        </p:txBody>
      </p:sp>
      <p:pic>
        <p:nvPicPr>
          <p:cNvPr id="31749" name="Picture 2" descr="Book Jacket"/>
          <p:cNvPicPr>
            <a:picLocks noChangeAspect="1" noChangeArrowheads="1"/>
          </p:cNvPicPr>
          <p:nvPr/>
        </p:nvPicPr>
        <p:blipFill>
          <a:blip r:embed="rId3"/>
          <a:srcRect/>
          <a:stretch>
            <a:fillRect/>
          </a:stretch>
        </p:blipFill>
        <p:spPr bwMode="auto">
          <a:xfrm>
            <a:off x="0" y="1828800"/>
            <a:ext cx="793750" cy="931863"/>
          </a:xfrm>
          <a:prstGeom prst="rect">
            <a:avLst/>
          </a:prstGeom>
          <a:noFill/>
          <a:ln w="9525">
            <a:noFill/>
            <a:miter lim="800000"/>
            <a:headEnd/>
            <a:tailEnd/>
          </a:ln>
        </p:spPr>
      </p:pic>
      <p:pic>
        <p:nvPicPr>
          <p:cNvPr id="31750" name="Picture 4" descr="Book Jacket"/>
          <p:cNvPicPr>
            <a:picLocks noChangeAspect="1" noChangeArrowheads="1"/>
          </p:cNvPicPr>
          <p:nvPr/>
        </p:nvPicPr>
        <p:blipFill>
          <a:blip r:embed="rId4"/>
          <a:srcRect/>
          <a:stretch>
            <a:fillRect/>
          </a:stretch>
        </p:blipFill>
        <p:spPr bwMode="auto">
          <a:xfrm>
            <a:off x="8299450" y="1809750"/>
            <a:ext cx="844550" cy="731838"/>
          </a:xfrm>
          <a:prstGeom prst="rect">
            <a:avLst/>
          </a:prstGeom>
          <a:noFill/>
          <a:ln w="9525">
            <a:noFill/>
            <a:miter lim="800000"/>
            <a:headEnd/>
            <a:tailEnd/>
          </a:ln>
        </p:spPr>
      </p:pic>
      <p:pic>
        <p:nvPicPr>
          <p:cNvPr id="31751" name="Picture 44" descr="Book Jacket"/>
          <p:cNvPicPr>
            <a:picLocks noChangeAspect="1" noChangeArrowheads="1"/>
          </p:cNvPicPr>
          <p:nvPr/>
        </p:nvPicPr>
        <p:blipFill>
          <a:blip r:embed="rId5"/>
          <a:srcRect/>
          <a:stretch>
            <a:fillRect/>
          </a:stretch>
        </p:blipFill>
        <p:spPr bwMode="auto">
          <a:xfrm>
            <a:off x="8324850" y="2559050"/>
            <a:ext cx="819150" cy="890588"/>
          </a:xfrm>
          <a:prstGeom prst="rect">
            <a:avLst/>
          </a:prstGeom>
          <a:noFill/>
          <a:ln w="9525">
            <a:noFill/>
            <a:miter lim="800000"/>
            <a:headEnd/>
            <a:tailEnd/>
          </a:ln>
        </p:spPr>
      </p:pic>
      <p:pic>
        <p:nvPicPr>
          <p:cNvPr id="31752" name="Picture 20" descr="Book Jacket"/>
          <p:cNvPicPr>
            <a:picLocks noChangeAspect="1" noChangeArrowheads="1"/>
          </p:cNvPicPr>
          <p:nvPr/>
        </p:nvPicPr>
        <p:blipFill>
          <a:blip r:embed="rId6"/>
          <a:srcRect/>
          <a:stretch>
            <a:fillRect/>
          </a:stretch>
        </p:blipFill>
        <p:spPr bwMode="auto">
          <a:xfrm>
            <a:off x="0" y="4578350"/>
            <a:ext cx="819150" cy="1085850"/>
          </a:xfrm>
          <a:prstGeom prst="rect">
            <a:avLst/>
          </a:prstGeom>
          <a:noFill/>
          <a:ln w="9525">
            <a:noFill/>
            <a:miter lim="800000"/>
            <a:headEnd/>
            <a:tailEnd/>
          </a:ln>
        </p:spPr>
      </p:pic>
      <p:pic>
        <p:nvPicPr>
          <p:cNvPr id="31753" name="Picture 42" descr="Book Jacket"/>
          <p:cNvPicPr>
            <a:picLocks noChangeAspect="1" noChangeArrowheads="1"/>
          </p:cNvPicPr>
          <p:nvPr/>
        </p:nvPicPr>
        <p:blipFill>
          <a:blip r:embed="rId7"/>
          <a:srcRect/>
          <a:stretch>
            <a:fillRect/>
          </a:stretch>
        </p:blipFill>
        <p:spPr bwMode="auto">
          <a:xfrm>
            <a:off x="8324850" y="5129213"/>
            <a:ext cx="819150" cy="1131887"/>
          </a:xfrm>
          <a:prstGeom prst="rect">
            <a:avLst/>
          </a:prstGeom>
          <a:noFill/>
          <a:ln w="9525">
            <a:noFill/>
            <a:miter lim="800000"/>
            <a:headEnd/>
            <a:tailEnd/>
          </a:ln>
        </p:spPr>
      </p:pic>
      <p:pic>
        <p:nvPicPr>
          <p:cNvPr id="31754" name="Picture 28" descr="Book Jacket"/>
          <p:cNvPicPr>
            <a:picLocks noChangeAspect="1" noChangeArrowheads="1"/>
          </p:cNvPicPr>
          <p:nvPr/>
        </p:nvPicPr>
        <p:blipFill>
          <a:blip r:embed="rId8"/>
          <a:srcRect/>
          <a:stretch>
            <a:fillRect/>
          </a:stretch>
        </p:blipFill>
        <p:spPr bwMode="auto">
          <a:xfrm>
            <a:off x="0" y="2728913"/>
            <a:ext cx="819150" cy="1169987"/>
          </a:xfrm>
          <a:prstGeom prst="rect">
            <a:avLst/>
          </a:prstGeom>
          <a:noFill/>
          <a:ln w="9525">
            <a:noFill/>
            <a:miter lim="800000"/>
            <a:headEnd/>
            <a:tailEnd/>
          </a:ln>
        </p:spPr>
      </p:pic>
      <p:pic>
        <p:nvPicPr>
          <p:cNvPr id="31755" name="Picture 22" descr="Book Jacket"/>
          <p:cNvPicPr>
            <a:picLocks noChangeAspect="1" noChangeArrowheads="1"/>
          </p:cNvPicPr>
          <p:nvPr/>
        </p:nvPicPr>
        <p:blipFill>
          <a:blip r:embed="rId9"/>
          <a:srcRect/>
          <a:stretch>
            <a:fillRect/>
          </a:stretch>
        </p:blipFill>
        <p:spPr bwMode="auto">
          <a:xfrm>
            <a:off x="0" y="1020763"/>
            <a:ext cx="795338" cy="777875"/>
          </a:xfrm>
          <a:prstGeom prst="rect">
            <a:avLst/>
          </a:prstGeom>
          <a:noFill/>
          <a:ln w="9525">
            <a:noFill/>
            <a:miter lim="800000"/>
            <a:headEnd/>
            <a:tailEnd/>
          </a:ln>
        </p:spPr>
      </p:pic>
      <p:pic>
        <p:nvPicPr>
          <p:cNvPr id="31756" name="Picture 30" descr="Book Jacket"/>
          <p:cNvPicPr>
            <a:picLocks noChangeAspect="1" noChangeArrowheads="1"/>
          </p:cNvPicPr>
          <p:nvPr/>
        </p:nvPicPr>
        <p:blipFill>
          <a:blip r:embed="rId10"/>
          <a:srcRect/>
          <a:stretch>
            <a:fillRect/>
          </a:stretch>
        </p:blipFill>
        <p:spPr bwMode="auto">
          <a:xfrm>
            <a:off x="8324850" y="3430588"/>
            <a:ext cx="819150" cy="819150"/>
          </a:xfrm>
          <a:prstGeom prst="rect">
            <a:avLst/>
          </a:prstGeom>
          <a:noFill/>
          <a:ln w="9525">
            <a:noFill/>
            <a:miter lim="800000"/>
            <a:headEnd/>
            <a:tailEnd/>
          </a:ln>
        </p:spPr>
      </p:pic>
      <p:pic>
        <p:nvPicPr>
          <p:cNvPr id="31757" name="Picture 14" descr="Book Jacket"/>
          <p:cNvPicPr>
            <a:picLocks noChangeAspect="1" noChangeArrowheads="1"/>
          </p:cNvPicPr>
          <p:nvPr/>
        </p:nvPicPr>
        <p:blipFill>
          <a:blip r:embed="rId11"/>
          <a:srcRect/>
          <a:stretch>
            <a:fillRect/>
          </a:stretch>
        </p:blipFill>
        <p:spPr bwMode="auto">
          <a:xfrm>
            <a:off x="0" y="3897313"/>
            <a:ext cx="819150" cy="709612"/>
          </a:xfrm>
          <a:prstGeom prst="rect">
            <a:avLst/>
          </a:prstGeom>
          <a:noFill/>
          <a:ln w="9525">
            <a:noFill/>
            <a:miter lim="800000"/>
            <a:headEnd/>
            <a:tailEnd/>
          </a:ln>
        </p:spPr>
      </p:pic>
      <p:pic>
        <p:nvPicPr>
          <p:cNvPr id="31758" name="Picture 36" descr="Book Jacket"/>
          <p:cNvPicPr>
            <a:picLocks noChangeAspect="1" noChangeArrowheads="1"/>
          </p:cNvPicPr>
          <p:nvPr/>
        </p:nvPicPr>
        <p:blipFill>
          <a:blip r:embed="rId12"/>
          <a:srcRect/>
          <a:stretch>
            <a:fillRect/>
          </a:stretch>
        </p:blipFill>
        <p:spPr bwMode="auto">
          <a:xfrm>
            <a:off x="8299450" y="1127125"/>
            <a:ext cx="844550" cy="690563"/>
          </a:xfrm>
          <a:prstGeom prst="rect">
            <a:avLst/>
          </a:prstGeom>
          <a:noFill/>
          <a:ln w="9525">
            <a:noFill/>
            <a:miter lim="800000"/>
            <a:headEnd/>
            <a:tailEnd/>
          </a:ln>
        </p:spPr>
      </p:pic>
      <p:pic>
        <p:nvPicPr>
          <p:cNvPr id="31759" name="Picture 32" descr="Book Jacket"/>
          <p:cNvPicPr>
            <a:picLocks noChangeAspect="1" noChangeArrowheads="1"/>
          </p:cNvPicPr>
          <p:nvPr/>
        </p:nvPicPr>
        <p:blipFill>
          <a:blip r:embed="rId13"/>
          <a:srcRect/>
          <a:stretch>
            <a:fillRect/>
          </a:stretch>
        </p:blipFill>
        <p:spPr bwMode="auto">
          <a:xfrm>
            <a:off x="8318500" y="6032500"/>
            <a:ext cx="825500" cy="825500"/>
          </a:xfrm>
          <a:prstGeom prst="rect">
            <a:avLst/>
          </a:prstGeom>
          <a:noFill/>
          <a:ln w="9525">
            <a:noFill/>
            <a:miter lim="800000"/>
            <a:headEnd/>
            <a:tailEnd/>
          </a:ln>
        </p:spPr>
      </p:pic>
      <p:pic>
        <p:nvPicPr>
          <p:cNvPr id="31760" name="Picture 10" descr="Book Jacket"/>
          <p:cNvPicPr>
            <a:picLocks noChangeAspect="1" noChangeArrowheads="1"/>
          </p:cNvPicPr>
          <p:nvPr/>
        </p:nvPicPr>
        <p:blipFill>
          <a:blip r:embed="rId14"/>
          <a:srcRect/>
          <a:stretch>
            <a:fillRect/>
          </a:stretch>
        </p:blipFill>
        <p:spPr bwMode="auto">
          <a:xfrm>
            <a:off x="8324850" y="4244975"/>
            <a:ext cx="819150" cy="890588"/>
          </a:xfrm>
          <a:prstGeom prst="rect">
            <a:avLst/>
          </a:prstGeom>
          <a:noFill/>
          <a:ln w="9525">
            <a:noFill/>
            <a:miter lim="800000"/>
            <a:headEnd/>
            <a:tailEnd/>
          </a:ln>
        </p:spPr>
      </p:pic>
      <p:pic>
        <p:nvPicPr>
          <p:cNvPr id="31761" name="Picture 8" descr="Book Jacket"/>
          <p:cNvPicPr>
            <a:picLocks noChangeAspect="1" noChangeArrowheads="1"/>
          </p:cNvPicPr>
          <p:nvPr/>
        </p:nvPicPr>
        <p:blipFill>
          <a:blip r:embed="rId15"/>
          <a:srcRect/>
          <a:stretch>
            <a:fillRect/>
          </a:stretch>
        </p:blipFill>
        <p:spPr bwMode="auto">
          <a:xfrm>
            <a:off x="0" y="5649913"/>
            <a:ext cx="819150" cy="120808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idx="4294967295"/>
          </p:nvPr>
        </p:nvSpPr>
        <p:spPr>
          <a:xfrm>
            <a:off x="0" y="1211263"/>
            <a:ext cx="9144000" cy="461962"/>
          </a:xfrm>
        </p:spPr>
        <p:txBody>
          <a:bodyPr/>
          <a:lstStyle/>
          <a:p>
            <a:pPr eaLnBrk="1" hangingPunct="1"/>
            <a:r>
              <a:rPr lang="ru-RU" smtClean="0"/>
              <a:t>Модели приобретения</a:t>
            </a:r>
            <a:endParaRPr lang="en-US" smtClean="0"/>
          </a:p>
        </p:txBody>
      </p:sp>
      <p:sp>
        <p:nvSpPr>
          <p:cNvPr id="33794" name="Content Placeholder 2"/>
          <p:cNvSpPr>
            <a:spLocks/>
          </p:cNvSpPr>
          <p:nvPr/>
        </p:nvSpPr>
        <p:spPr bwMode="auto">
          <a:xfrm>
            <a:off x="1031875" y="1835150"/>
            <a:ext cx="6962775" cy="1854200"/>
          </a:xfrm>
          <a:prstGeom prst="rect">
            <a:avLst/>
          </a:prstGeom>
          <a:noFill/>
          <a:ln w="9525">
            <a:noFill/>
            <a:miter lim="800000"/>
            <a:headEnd/>
            <a:tailEnd/>
          </a:ln>
        </p:spPr>
        <p:txBody>
          <a:bodyPr/>
          <a:lstStyle/>
          <a:p>
            <a:pPr marL="228600" indent="-228600" eaLnBrk="0" hangingPunct="0">
              <a:spcBef>
                <a:spcPct val="20000"/>
              </a:spcBef>
              <a:buFontTx/>
              <a:buChar char="•"/>
            </a:pPr>
            <a:r>
              <a:rPr lang="ru-RU"/>
              <a:t>Много вариантов для приобретения, конкурентные цены, без оплаты  платформы: покупка в собственность, годовая подписка, краткосрочная аренда</a:t>
            </a:r>
          </a:p>
          <a:p>
            <a:pPr marL="228600" indent="-228600" eaLnBrk="0" hangingPunct="0">
              <a:spcBef>
                <a:spcPct val="20000"/>
              </a:spcBef>
              <a:buFontTx/>
              <a:buChar char="•"/>
            </a:pPr>
            <a:r>
              <a:rPr lang="ru-RU"/>
              <a:t>Множество опций для заказа электронной книги: готовые коллекции, тематические подборки, коллекции по заказу, приобретения отдельных названий</a:t>
            </a:r>
            <a:endParaRPr lang="pl-PL" sz="2000"/>
          </a:p>
        </p:txBody>
      </p:sp>
      <p:graphicFrame>
        <p:nvGraphicFramePr>
          <p:cNvPr id="11291" name="Group 27"/>
          <p:cNvGraphicFramePr>
            <a:graphicFrameLocks noGrp="1"/>
          </p:cNvGraphicFramePr>
          <p:nvPr/>
        </p:nvGraphicFramePr>
        <p:xfrm>
          <a:off x="1104900" y="3689350"/>
          <a:ext cx="7224713" cy="3017838"/>
        </p:xfrm>
        <a:graphic>
          <a:graphicData uri="http://schemas.openxmlformats.org/drawingml/2006/table">
            <a:tbl>
              <a:tblPr/>
              <a:tblGrid>
                <a:gridCol w="2241550"/>
                <a:gridCol w="3019425"/>
                <a:gridCol w="1963738"/>
              </a:tblGrid>
              <a:tr h="6397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smtClean="0">
                          <a:ln>
                            <a:noFill/>
                          </a:ln>
                          <a:solidFill>
                            <a:srgbClr val="FFFFFF"/>
                          </a:solidFill>
                          <a:effectLst/>
                          <a:latin typeface="Arial" charset="0"/>
                          <a:ea typeface="Arial Unicode MS" pitchFamily="34" charset="-128"/>
                          <a:cs typeface="Arial" charset="0"/>
                        </a:rPr>
                        <a:t>Модель покупки</a:t>
                      </a:r>
                      <a:endParaRPr kumimoji="0" lang="pl-PL" sz="1800" b="0" i="0" u="none" strike="noStrike" cap="none" normalizeH="0" baseline="0" smtClean="0">
                        <a:ln>
                          <a:noFill/>
                        </a:ln>
                        <a:solidFill>
                          <a:schemeClr val="tx1"/>
                        </a:solidFill>
                        <a:effectLst/>
                        <a:latin typeface="Arial" charset="0"/>
                        <a:ea typeface="Arial Unicode MS" pitchFamily="34" charset="-128"/>
                        <a:cs typeface="Arial" charset="0"/>
                      </a:endParaRPr>
                    </a:p>
                  </a:txBody>
                  <a:tcPr marL="91438" marR="91438"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5392"/>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smtClean="0">
                          <a:ln>
                            <a:noFill/>
                          </a:ln>
                          <a:solidFill>
                            <a:srgbClr val="FFFFFF"/>
                          </a:solidFill>
                          <a:effectLst/>
                          <a:latin typeface="Arial" charset="0"/>
                          <a:ea typeface="Arial Unicode MS" pitchFamily="34" charset="-128"/>
                          <a:cs typeface="Arial" charset="0"/>
                        </a:rPr>
                        <a:t>Уровень доступа</a:t>
                      </a:r>
                      <a:endParaRPr kumimoji="0" lang="pl-PL" sz="1800" b="0" i="0" u="none" strike="noStrike" cap="none" normalizeH="0" baseline="0" smtClean="0">
                        <a:ln>
                          <a:noFill/>
                        </a:ln>
                        <a:solidFill>
                          <a:schemeClr val="tx1"/>
                        </a:solidFill>
                        <a:effectLst/>
                        <a:latin typeface="Arial" charset="0"/>
                        <a:ea typeface="Arial Unicode MS" pitchFamily="34" charset="-128"/>
                        <a:cs typeface="Arial" charset="0"/>
                      </a:endParaRPr>
                    </a:p>
                  </a:txBody>
                  <a:tcPr marL="91438" marR="91438"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5392"/>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smtClean="0">
                          <a:ln>
                            <a:noFill/>
                          </a:ln>
                          <a:solidFill>
                            <a:srgbClr val="FFFFFF"/>
                          </a:solidFill>
                          <a:effectLst/>
                          <a:latin typeface="Arial" charset="0"/>
                          <a:ea typeface="Arial Unicode MS" pitchFamily="34" charset="-128"/>
                          <a:cs typeface="Arial" charset="0"/>
                        </a:rPr>
                        <a:t>Период доступа</a:t>
                      </a:r>
                      <a:endParaRPr kumimoji="0" lang="pl-PL" sz="1800" b="1" i="0" u="none" strike="noStrike" cap="none" normalizeH="0" baseline="0" smtClean="0">
                        <a:ln>
                          <a:noFill/>
                        </a:ln>
                        <a:solidFill>
                          <a:srgbClr val="FFFFFF"/>
                        </a:solidFill>
                        <a:effectLst/>
                        <a:latin typeface="Arial" charset="0"/>
                        <a:ea typeface="Arial Unicode MS" pitchFamily="34" charset="-128"/>
                        <a:cs typeface="Arial" charset="0"/>
                      </a:endParaRPr>
                    </a:p>
                  </a:txBody>
                  <a:tcPr marL="91438" marR="91438"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5392"/>
                    </a:solidFill>
                  </a:tcPr>
                </a:tc>
              </a:tr>
              <a:tr h="7620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rgbClr val="000000"/>
                          </a:solidFill>
                          <a:effectLst/>
                          <a:latin typeface="Arial" charset="0"/>
                          <a:ea typeface="Arial Unicode MS" pitchFamily="34" charset="-128"/>
                          <a:cs typeface="Arial" charset="0"/>
                        </a:rPr>
                        <a:t>Приобретение в собственность</a:t>
                      </a:r>
                      <a:endParaRPr kumimoji="0" lang="pl-PL" sz="1800" b="0" i="0" u="none" strike="noStrike" cap="none" normalizeH="0" baseline="0" smtClean="0">
                        <a:ln>
                          <a:noFill/>
                        </a:ln>
                        <a:solidFill>
                          <a:schemeClr val="tx1"/>
                        </a:solidFill>
                        <a:effectLst/>
                        <a:latin typeface="Arial" charset="0"/>
                        <a:ea typeface="Arial Unicode MS" pitchFamily="34" charset="-128"/>
                        <a:cs typeface="Arial" charset="0"/>
                      </a:endParaRPr>
                    </a:p>
                  </a:txBody>
                  <a:tcPr marL="91438" marR="91438"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8E9E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pl-PL" sz="1600" b="1" i="0" u="none" strike="noStrike" cap="none" normalizeH="0" baseline="0" smtClean="0">
                          <a:ln>
                            <a:noFill/>
                          </a:ln>
                          <a:solidFill>
                            <a:srgbClr val="000000"/>
                          </a:solidFill>
                          <a:effectLst/>
                          <a:latin typeface="Arial" charset="0"/>
                          <a:ea typeface="Arial Unicode MS" pitchFamily="34" charset="-128"/>
                          <a:cs typeface="Arial" charset="0"/>
                        </a:rPr>
                        <a:t>1U, 3U, UU</a:t>
                      </a:r>
                      <a:endParaRPr kumimoji="0" lang="en-US" sz="10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pl-PL" sz="1400" b="1" i="0" u="none" strike="noStrike" cap="none" normalizeH="0" baseline="0" smtClean="0">
                          <a:ln>
                            <a:noFill/>
                          </a:ln>
                          <a:solidFill>
                            <a:srgbClr val="000000"/>
                          </a:solidFill>
                          <a:effectLst/>
                          <a:latin typeface="Arial" charset="0"/>
                          <a:ea typeface="Arial Unicode MS" pitchFamily="34" charset="-128"/>
                          <a:cs typeface="Arial" charset="0"/>
                        </a:rPr>
                        <a:t>1,</a:t>
                      </a:r>
                      <a:r>
                        <a:rPr kumimoji="0" lang="ru-RU" sz="1400" b="1" i="0" u="none" strike="noStrike" cap="none" normalizeH="0" baseline="0" smtClean="0">
                          <a:ln>
                            <a:noFill/>
                          </a:ln>
                          <a:solidFill>
                            <a:srgbClr val="000000"/>
                          </a:solidFill>
                          <a:effectLst/>
                          <a:latin typeface="Arial" charset="0"/>
                          <a:ea typeface="Arial Unicode MS" pitchFamily="34" charset="-128"/>
                          <a:cs typeface="Arial" charset="0"/>
                        </a:rPr>
                        <a:t> 3 или неограниченное число одновременных пользователей</a:t>
                      </a:r>
                      <a:endParaRPr kumimoji="0" lang="pl-PL"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a:txBody>
                  <a:tcPr marL="91438" marR="91438"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8E9EC"/>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pl-PL" sz="1600" b="1" i="0" u="none" strike="noStrike" cap="none" normalizeH="0" baseline="0" smtClean="0">
                        <a:ln>
                          <a:noFill/>
                        </a:ln>
                        <a:solidFill>
                          <a:srgbClr val="000000"/>
                        </a:solidFill>
                        <a:effectLst/>
                        <a:latin typeface="Arial" charset="0"/>
                        <a:ea typeface="Arial Unicode MS" pitchFamily="34" charset="-128"/>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rgbClr val="000000"/>
                          </a:solidFill>
                          <a:effectLst/>
                          <a:latin typeface="Arial" charset="0"/>
                          <a:ea typeface="Arial Unicode MS" pitchFamily="34" charset="-128"/>
                          <a:cs typeface="Arial" charset="0"/>
                        </a:rPr>
                        <a:t>непрерывно</a:t>
                      </a:r>
                      <a:endParaRPr kumimoji="0" lang="pl-PL" sz="1800" b="0" i="0" u="none" strike="noStrike" cap="none" normalizeH="0" baseline="0" smtClean="0">
                        <a:ln>
                          <a:noFill/>
                        </a:ln>
                        <a:solidFill>
                          <a:schemeClr val="tx1"/>
                        </a:solidFill>
                        <a:effectLst/>
                        <a:latin typeface="Arial" charset="0"/>
                        <a:ea typeface="Arial Unicode MS" pitchFamily="34" charset="-128"/>
                        <a:cs typeface="Arial" charset="0"/>
                      </a:endParaRPr>
                    </a:p>
                  </a:txBody>
                  <a:tcPr marL="91438" marR="91438"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8E9EC"/>
                    </a:solidFill>
                  </a:tcPr>
                </a:tc>
              </a:tr>
              <a:tr h="5794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rgbClr val="000000"/>
                          </a:solidFill>
                          <a:effectLst/>
                          <a:latin typeface="Arial" charset="0"/>
                          <a:ea typeface="Arial Unicode MS" pitchFamily="34" charset="-128"/>
                          <a:cs typeface="Arial" charset="0"/>
                        </a:rPr>
                        <a:t>Подписка</a:t>
                      </a:r>
                      <a:endParaRPr kumimoji="0" lang="pl-PL" sz="1800" b="0" i="0" u="none" strike="noStrike" cap="none" normalizeH="0" baseline="0" smtClean="0">
                        <a:ln>
                          <a:noFill/>
                        </a:ln>
                        <a:solidFill>
                          <a:schemeClr val="tx1"/>
                        </a:solidFill>
                        <a:effectLst/>
                        <a:latin typeface="Arial" charset="0"/>
                        <a:ea typeface="Arial Unicode MS" pitchFamily="34" charset="-128"/>
                        <a:cs typeface="Arial" charset="0"/>
                      </a:endParaRPr>
                    </a:p>
                  </a:txBody>
                  <a:tcPr marL="91438" marR="91438"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pl-PL" sz="1600" b="1" i="0" u="none" strike="noStrike" cap="none" normalizeH="0" baseline="0" smtClean="0">
                          <a:ln>
                            <a:noFill/>
                          </a:ln>
                          <a:solidFill>
                            <a:srgbClr val="000000"/>
                          </a:solidFill>
                          <a:effectLst/>
                          <a:latin typeface="Arial" charset="0"/>
                          <a:ea typeface="Arial Unicode MS" pitchFamily="34" charset="-128"/>
                          <a:cs typeface="Arial" charset="0"/>
                        </a:rPr>
                        <a:t>UU</a:t>
                      </a:r>
                      <a:endParaRPr kumimoji="0" lang="en-US" sz="10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rgbClr val="000000"/>
                          </a:solidFill>
                          <a:effectLst/>
                          <a:latin typeface="Arial" charset="0"/>
                          <a:ea typeface="Arial Unicode MS" pitchFamily="34" charset="-128"/>
                          <a:cs typeface="Arial" charset="0"/>
                        </a:rPr>
                        <a:t>нелимитированный доступ </a:t>
                      </a:r>
                      <a:endParaRPr kumimoji="0" lang="pl-PL" sz="18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a:txBody>
                  <a:tcPr marL="91438" marR="91438"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pl-PL" sz="1600" b="1" i="0" u="none" strike="noStrike" cap="none" normalizeH="0" baseline="0" smtClean="0">
                          <a:ln>
                            <a:noFill/>
                          </a:ln>
                          <a:solidFill>
                            <a:srgbClr val="000000"/>
                          </a:solidFill>
                          <a:effectLst/>
                          <a:latin typeface="Arial" charset="0"/>
                          <a:ea typeface="Arial Unicode MS" pitchFamily="34" charset="-128"/>
                          <a:cs typeface="Arial" charset="0"/>
                        </a:rPr>
                        <a:t>1 </a:t>
                      </a:r>
                      <a:r>
                        <a:rPr kumimoji="0" lang="ru-RU" sz="1600" b="1" i="0" u="none" strike="noStrike" cap="none" normalizeH="0" baseline="0" smtClean="0">
                          <a:ln>
                            <a:noFill/>
                          </a:ln>
                          <a:solidFill>
                            <a:srgbClr val="000000"/>
                          </a:solidFill>
                          <a:effectLst/>
                          <a:latin typeface="Arial" charset="0"/>
                          <a:ea typeface="Arial Unicode MS" pitchFamily="34" charset="-128"/>
                          <a:cs typeface="Arial" charset="0"/>
                        </a:rPr>
                        <a:t>год</a:t>
                      </a:r>
                      <a:endParaRPr kumimoji="0" lang="en-US" sz="10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L="91438" marR="91438"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8223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rgbClr val="000000"/>
                          </a:solidFill>
                          <a:effectLst/>
                          <a:latin typeface="Arial" charset="0"/>
                          <a:ea typeface="Arial Unicode MS" pitchFamily="34" charset="-128"/>
                          <a:cs typeface="Arial" charset="0"/>
                        </a:rPr>
                        <a:t>Краткосточная аренда (лизинг)</a:t>
                      </a:r>
                      <a:endParaRPr kumimoji="0" lang="en-US" sz="10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L="91438" marR="91438"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pl-PL" sz="1600" b="1" i="0" u="none" strike="noStrike" cap="none" normalizeH="0" baseline="0" smtClean="0">
                          <a:ln>
                            <a:noFill/>
                          </a:ln>
                          <a:solidFill>
                            <a:srgbClr val="000000"/>
                          </a:solidFill>
                          <a:effectLst/>
                          <a:latin typeface="Arial" charset="0"/>
                          <a:ea typeface="Arial Unicode MS" pitchFamily="34" charset="-128"/>
                          <a:cs typeface="Arial" charset="0"/>
                        </a:rPr>
                        <a:t>1 U</a:t>
                      </a:r>
                      <a:endParaRPr kumimoji="0" lang="en-US" sz="10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pl-PL" sz="1600" b="1" i="0" u="none" strike="noStrike" cap="none" normalizeH="0" baseline="0" smtClean="0">
                          <a:ln>
                            <a:noFill/>
                          </a:ln>
                          <a:solidFill>
                            <a:srgbClr val="000000"/>
                          </a:solidFill>
                          <a:effectLst/>
                          <a:latin typeface="Arial" charset="0"/>
                          <a:ea typeface="Arial Unicode MS" pitchFamily="34" charset="-128"/>
                          <a:cs typeface="Arial" charset="0"/>
                        </a:rPr>
                        <a:t>1 </a:t>
                      </a:r>
                      <a:r>
                        <a:rPr kumimoji="0" lang="ru-RU" sz="1600" b="1" i="0" u="none" strike="noStrike" cap="none" normalizeH="0" baseline="0" smtClean="0">
                          <a:ln>
                            <a:noFill/>
                          </a:ln>
                          <a:solidFill>
                            <a:srgbClr val="000000"/>
                          </a:solidFill>
                          <a:effectLst/>
                          <a:latin typeface="Arial" charset="0"/>
                          <a:ea typeface="Arial Unicode MS" pitchFamily="34" charset="-128"/>
                          <a:cs typeface="Arial" charset="0"/>
                        </a:rPr>
                        <a:t>одновременный пользователь</a:t>
                      </a:r>
                      <a:endParaRPr kumimoji="0" lang="pl-PL" sz="18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a:txBody>
                  <a:tcPr marL="91438" marR="91438"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pl-PL" sz="1600" b="1" i="0" u="none" strike="noStrike" cap="none" normalizeH="0" baseline="0" smtClean="0">
                          <a:ln>
                            <a:noFill/>
                          </a:ln>
                          <a:solidFill>
                            <a:srgbClr val="000000"/>
                          </a:solidFill>
                          <a:effectLst/>
                          <a:latin typeface="Arial" charset="0"/>
                          <a:ea typeface="Arial Unicode MS" pitchFamily="34" charset="-128"/>
                          <a:cs typeface="Arial" charset="0"/>
                        </a:rPr>
                        <a:t>1/7/14/28 </a:t>
                      </a:r>
                      <a:r>
                        <a:rPr kumimoji="0" lang="ru-RU" sz="1600" b="1" i="0" u="none" strike="noStrike" cap="none" normalizeH="0" baseline="0" smtClean="0">
                          <a:ln>
                            <a:noFill/>
                          </a:ln>
                          <a:solidFill>
                            <a:srgbClr val="000000"/>
                          </a:solidFill>
                          <a:effectLst/>
                          <a:latin typeface="Arial" charset="0"/>
                          <a:ea typeface="Arial Unicode MS" pitchFamily="34" charset="-128"/>
                          <a:cs typeface="Arial" charset="0"/>
                        </a:rPr>
                        <a:t>дней</a:t>
                      </a:r>
                      <a:endParaRPr kumimoji="0" lang="pl-PL" sz="1800" b="0" i="0" u="none" strike="noStrike" cap="none" normalizeH="0" baseline="0" smtClean="0">
                        <a:ln>
                          <a:noFill/>
                        </a:ln>
                        <a:solidFill>
                          <a:schemeClr val="tx1"/>
                        </a:solidFill>
                        <a:effectLst/>
                        <a:latin typeface="Arial" charset="0"/>
                        <a:ea typeface="Arial Unicode MS" pitchFamily="34" charset="-128"/>
                        <a:cs typeface="Arial" charset="0"/>
                      </a:endParaRPr>
                    </a:p>
                  </a:txBody>
                  <a:tcPr marL="91438" marR="91438"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r>
            </a:tbl>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FF"/>
      </a:hlink>
      <a:folHlink>
        <a:srgbClr val="0099CC"/>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FF"/>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Blank Presentation">
  <a:themeElements>
    <a:clrScheme name="3_Blank Presentatio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969696"/>
      </a:hlink>
      <a:folHlink>
        <a:srgbClr val="969696"/>
      </a:folHlink>
    </a:clrScheme>
    <a:fontScheme name="3_Blank Presentatio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1" u="none" strike="noStrike" cap="none" normalizeH="0" baseline="-25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1" u="none" strike="noStrike" cap="none" normalizeH="0" baseline="-25000" smtClean="0">
            <a:ln>
              <a:noFill/>
            </a:ln>
            <a:solidFill>
              <a:schemeClr val="tx1"/>
            </a:solidFill>
            <a:effectLst/>
            <a:latin typeface="Times New Roman" pitchFamily="18" charset="0"/>
          </a:defRPr>
        </a:defPPr>
      </a:lstStyle>
    </a:lnDef>
  </a:objectDefaults>
  <a:extraClrSchemeLst>
    <a:extraClrScheme>
      <a:clrScheme name="3_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_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_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3_Blank Presentatio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969696"/>
        </a:hlink>
        <a:folHlink>
          <a:srgbClr val="969696"/>
        </a:folHlink>
      </a:clrScheme>
      <a:clrMap bg1="lt1" tx1="dk1" bg2="lt2" tx2="dk2" accent1="accent1" accent2="accent2" accent3="accent3" accent4="accent4" accent5="accent5" accent6="accent6" hlink="hlink" folHlink="folHlink"/>
    </a:extraClrScheme>
    <a:extraClrScheme>
      <a:clrScheme name="3_Blank Presentation 9">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0C0C0"/>
        </a:hlink>
        <a:folHlink>
          <a:srgbClr val="C0C0C0"/>
        </a:folHlink>
      </a:clrScheme>
      <a:clrMap bg1="lt1" tx1="dk1" bg2="lt2" tx2="dk2" accent1="accent1" accent2="accent2" accent3="accent3" accent4="accent4" accent5="accent5" accent6="accent6" hlink="hlink" folHlink="folHlink"/>
    </a:extraClrScheme>
    <a:extraClrScheme>
      <a:clrScheme name="3_Blank Presentation 10">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8000"/>
        </a:hlink>
        <a:folHlink>
          <a:srgbClr val="009900"/>
        </a:folHlink>
      </a:clrScheme>
      <a:clrMap bg1="lt1" tx1="dk1" bg2="lt2" tx2="dk2" accent1="accent1" accent2="accent2" accent3="accent3" accent4="accent4" accent5="accent5" accent6="accent6" hlink="hlink" folHlink="folHlink"/>
    </a:extraClrScheme>
    <a:extraClrScheme>
      <a:clrScheme name="3_Blank Presentation 1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9999FF"/>
        </a:hlink>
        <a:folHlink>
          <a:srgbClr val="9999FF"/>
        </a:folHlink>
      </a:clrScheme>
      <a:clrMap bg1="lt1" tx1="dk1" bg2="lt2" tx2="dk2" accent1="accent1" accent2="accent2" accent3="accent3" accent4="accent4" accent5="accent5" accent6="accent6" hlink="hlink" folHlink="folHlink"/>
    </a:extraClrScheme>
    <a:extraClrScheme>
      <a:clrScheme name="3_Blank Presentation 1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6666FF"/>
        </a:hlink>
        <a:folHlink>
          <a:srgbClr val="6666FF"/>
        </a:folHlink>
      </a:clrScheme>
      <a:clrMap bg1="lt1" tx1="dk1" bg2="lt2" tx2="dk2" accent1="accent1" accent2="accent2" accent3="accent3" accent4="accent4" accent5="accent5" accent6="accent6" hlink="hlink" folHlink="folHlink"/>
    </a:extraClrScheme>
    <a:extraClrScheme>
      <a:clrScheme name="3_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_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_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3_Blank Presentatio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969696"/>
        </a:hlink>
        <a:folHlink>
          <a:srgbClr val="969696"/>
        </a:folHlink>
      </a:clrScheme>
      <a:clrMap bg1="lt1" tx1="dk1" bg2="lt2" tx2="dk2" accent1="accent1" accent2="accent2" accent3="accent3" accent4="accent4" accent5="accent5" accent6="accent6" hlink="hlink" folHlink="folHlink"/>
    </a:extraClrScheme>
    <a:extraClrScheme>
      <a:clrScheme name="3_Blank Presentation 9">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0C0C0"/>
        </a:hlink>
        <a:folHlink>
          <a:srgbClr val="C0C0C0"/>
        </a:folHlink>
      </a:clrScheme>
      <a:clrMap bg1="lt1" tx1="dk1" bg2="lt2" tx2="dk2" accent1="accent1" accent2="accent2" accent3="accent3" accent4="accent4" accent5="accent5" accent6="accent6" hlink="hlink" folHlink="folHlink"/>
    </a:extraClrScheme>
    <a:extraClrScheme>
      <a:clrScheme name="3_Blank Presentation 10">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8000"/>
        </a:hlink>
        <a:folHlink>
          <a:srgbClr val="009900"/>
        </a:folHlink>
      </a:clrScheme>
      <a:clrMap bg1="lt1" tx1="dk1" bg2="lt2" tx2="dk2" accent1="accent1" accent2="accent2" accent3="accent3" accent4="accent4" accent5="accent5" accent6="accent6" hlink="hlink" folHlink="folHlink"/>
    </a:extraClrScheme>
    <a:extraClrScheme>
      <a:clrScheme name="3_Blank Presentation 1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9999FF"/>
        </a:hlink>
        <a:folHlink>
          <a:srgbClr val="9999FF"/>
        </a:folHlink>
      </a:clrScheme>
      <a:clrMap bg1="lt1" tx1="dk1" bg2="lt2" tx2="dk2" accent1="accent1" accent2="accent2" accent3="accent3" accent4="accent4" accent5="accent5" accent6="accent6" hlink="hlink" folHlink="folHlink"/>
    </a:extraClrScheme>
    <a:extraClrScheme>
      <a:clrScheme name="3_Blank Presentation 1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6666FF"/>
        </a:hlink>
        <a:folHlink>
          <a:srgbClr val="6666FF"/>
        </a:folHlink>
      </a:clrScheme>
      <a:clrMap bg1="lt1" tx1="dk1" bg2="lt2" tx2="dk2" accent1="accent1" accent2="accent2" accent3="accent3" accent4="accent4" accent5="accent5" accent6="accent6" hlink="hlink" folHlink="folHlink"/>
    </a:extraClrScheme>
    <a:extraClrScheme>
      <a:clrScheme name="3_Blank Presentatio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FF"/>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1291</TotalTime>
  <Words>1688</Words>
  <Application>Microsoft Office PowerPoint</Application>
  <PresentationFormat>On-screen Show (4:3)</PresentationFormat>
  <Paragraphs>286</Paragraphs>
  <Slides>52</Slides>
  <Notes>46</Notes>
  <HiddenSlides>0</HiddenSlides>
  <MMClips>0</MMClips>
  <ScaleCrop>false</ScaleCrop>
  <HeadingPairs>
    <vt:vector size="6" baseType="variant">
      <vt:variant>
        <vt:lpstr>Fonts Used</vt:lpstr>
      </vt:variant>
      <vt:variant>
        <vt:i4>6</vt:i4>
      </vt:variant>
      <vt:variant>
        <vt:lpstr>Design Template</vt:lpstr>
      </vt:variant>
      <vt:variant>
        <vt:i4>6</vt:i4>
      </vt:variant>
      <vt:variant>
        <vt:lpstr>Slide Titles</vt:lpstr>
      </vt:variant>
      <vt:variant>
        <vt:i4>52</vt:i4>
      </vt:variant>
    </vt:vector>
  </HeadingPairs>
  <TitlesOfParts>
    <vt:vector size="64" baseType="lpstr">
      <vt:lpstr>Arial Unicode MS</vt:lpstr>
      <vt:lpstr>Arial</vt:lpstr>
      <vt:lpstr>Calibri</vt:lpstr>
      <vt:lpstr>Wingdings</vt:lpstr>
      <vt:lpstr>Times New Roman</vt:lpstr>
      <vt:lpstr>ＭＳ Ｐゴシック</vt:lpstr>
      <vt:lpstr>Custom Design</vt:lpstr>
      <vt:lpstr>3_Blank Presentation</vt:lpstr>
      <vt:lpstr>3_Blank Presentation</vt:lpstr>
      <vt:lpstr>3_Blank Presentation</vt:lpstr>
      <vt:lpstr>3_Blank Presentation</vt:lpstr>
      <vt:lpstr>3_Blank Presentation</vt:lpstr>
      <vt:lpstr>Slide 1</vt:lpstr>
      <vt:lpstr>eBooks on EBSCOhost</vt:lpstr>
      <vt:lpstr>eBooks   Охватывает обширный перечень дисциплин:</vt:lpstr>
      <vt:lpstr>Slide 4</vt:lpstr>
      <vt:lpstr>Ведущие мировые издательства</vt:lpstr>
      <vt:lpstr>Академические книги ведущих научных издательств</vt:lpstr>
      <vt:lpstr>Книги по медицине ведущих научных издательств</vt:lpstr>
      <vt:lpstr>Аудио книги</vt:lpstr>
      <vt:lpstr>Модели приобретения</vt:lpstr>
      <vt:lpstr>Приобретение в собственность</vt:lpstr>
      <vt:lpstr>Подписка</vt:lpstr>
      <vt:lpstr>Интеграция в EBSCOhost – основные положения</vt:lpstr>
      <vt:lpstr>Slide 13</vt:lpstr>
      <vt:lpstr>Slide 14</vt:lpstr>
      <vt:lpstr>Краткосрочная аренда </vt:lpstr>
      <vt:lpstr>Варианты приобретения</vt:lpstr>
      <vt:lpstr>Slide 17</vt:lpstr>
      <vt:lpstr>Slide 18</vt:lpstr>
      <vt:lpstr>Slide 19</vt:lpstr>
      <vt:lpstr>Slide 20</vt:lpstr>
      <vt:lpstr>Сейчас – совместимость устройств и приложений</vt:lpstr>
      <vt:lpstr>Загрузка книги</vt:lpstr>
      <vt:lpstr>Как только электронная книга  откроется в Adobe Digital Editions,  с ней можно работать в  режиме offline без подключения  к интернету.</vt:lpstr>
      <vt:lpstr>Offline eBooks – Adobe Digital Editions</vt:lpstr>
      <vt:lpstr>Offline eBooks – Adobe Digital Editions</vt:lpstr>
      <vt:lpstr>Offline eBooks – Adobe Digital Editions</vt:lpstr>
      <vt:lpstr>Slide 27</vt:lpstr>
      <vt:lpstr>Slide 28</vt:lpstr>
      <vt:lpstr>Slide 29</vt:lpstr>
      <vt:lpstr>Slide 30</vt:lpstr>
      <vt:lpstr>Slide 31</vt:lpstr>
      <vt:lpstr>Slide 32</vt:lpstr>
      <vt:lpstr>Slide 33</vt:lpstr>
      <vt:lpstr>Slide 34</vt:lpstr>
      <vt:lpstr>Slide 35</vt:lpstr>
      <vt:lpstr>Удовлетворение пользователей книг </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Виктория</dc:creator>
  <cp:lastModifiedBy>Ik</cp:lastModifiedBy>
  <cp:revision>58</cp:revision>
  <dcterms:modified xsi:type="dcterms:W3CDTF">2013-01-31T06:11:36Z</dcterms:modified>
</cp:coreProperties>
</file>